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7"/>
  </p:notesMasterIdLst>
  <p:sldIdLst>
    <p:sldId id="256" r:id="rId2"/>
    <p:sldId id="257" r:id="rId3"/>
    <p:sldId id="258" r:id="rId4"/>
    <p:sldId id="259" r:id="rId5"/>
    <p:sldId id="260" r:id="rId6"/>
  </p:sldIdLst>
  <p:sldSz cx="6858000" cy="9144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guide id="3" pos="170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F59ED0-FD0F-4B4A-9D82-4CC9082C5FD0}">
  <a:tblStyle styleId="{07F59ED0-FD0F-4B4A-9D82-4CC9082C5FD0}" styleName="Table_0">
    <a:wholeTbl>
      <a:tcTxStyle b="off" i="off">
        <a:font>
          <a:latin typeface="Calibri"/>
          <a:ea typeface="Calibri"/>
          <a:cs typeface="Calibri"/>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0618A7A7-B3C7-4D4F-8507-1552FABDAE99}" styleName="Table_1">
    <a:wholeTbl>
      <a:tcTxStyle b="off" i="off">
        <a:font>
          <a:latin typeface="Calibri"/>
          <a:ea typeface="Calibri"/>
          <a:cs typeface="Calibri"/>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3024" y="114"/>
      </p:cViewPr>
      <p:guideLst>
        <p:guide orient="horz" pos="2880"/>
        <p:guide pos="2160"/>
        <p:guide pos="170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82" name="Google Shape;82;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40313dd106_2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88" name="Google Shape;88;g40313dd106_2_6: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40313dd106_2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96" name="Google Shape;96;g40313dd106_2_13: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40313dd106_2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114" name="Google Shape;114;g40313dd106_2_30: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4032cd25d6_2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121" name="Google Shape;121;g4032cd25d6_2_6: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 スライド" type="title">
  <p:cSld name="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514350" y="2875138"/>
            <a:ext cx="5829300" cy="2183694"/>
          </a:xfrm>
          <a:prstGeom prst="rect">
            <a:avLst/>
          </a:prstGeom>
          <a:noFill/>
          <a:ln>
            <a:noFill/>
          </a:ln>
        </p:spPr>
        <p:txBody>
          <a:bodyPr spcFirstLastPara="1" wrap="square" lIns="91425" tIns="45700" rIns="91425" bIns="45700" anchor="b" anchorCtr="0"/>
          <a:lstStyle>
            <a:lvl1pPr marR="0" lvl="0" algn="ctr" rtl="0">
              <a:lnSpc>
                <a:spcPct val="90000"/>
              </a:lnSpc>
              <a:spcBef>
                <a:spcPts val="0"/>
              </a:spcBef>
              <a:spcAft>
                <a:spcPts val="0"/>
              </a:spcAft>
              <a:buClr>
                <a:srgbClr val="262626"/>
              </a:buClr>
              <a:buSzPts val="4500"/>
              <a:buFont typeface="Arial"/>
              <a:buNone/>
              <a:defRPr sz="4500" b="0" i="0" u="none" strike="noStrike" cap="none">
                <a:solidFill>
                  <a:srgbClr val="262626"/>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Google Shape;13;p2"/>
          <p:cNvSpPr txBox="1">
            <a:spLocks noGrp="1"/>
          </p:cNvSpPr>
          <p:nvPr>
            <p:ph type="subTitle" idx="1"/>
          </p:nvPr>
        </p:nvSpPr>
        <p:spPr>
          <a:xfrm>
            <a:off x="857250" y="5791200"/>
            <a:ext cx="5143500" cy="1219200"/>
          </a:xfrm>
          <a:prstGeom prst="rect">
            <a:avLst/>
          </a:prstGeom>
          <a:noFill/>
          <a:ln>
            <a:noFill/>
          </a:ln>
        </p:spPr>
        <p:txBody>
          <a:bodyPr spcFirstLastPara="1" wrap="square" lIns="91425" tIns="45700" rIns="91425" bIns="45700" anchor="t" anchorCtr="0"/>
          <a:lstStyle>
            <a:lvl1pPr marR="0" lvl="0" algn="ctr" rtl="0">
              <a:lnSpc>
                <a:spcPct val="130000"/>
              </a:lnSpc>
              <a:spcBef>
                <a:spcPts val="750"/>
              </a:spcBef>
              <a:spcAft>
                <a:spcPts val="0"/>
              </a:spcAft>
              <a:buClr>
                <a:srgbClr val="262626"/>
              </a:buClr>
              <a:buSzPts val="1800"/>
              <a:buFont typeface="Arial"/>
              <a:buNone/>
              <a:defRPr sz="1800" b="0" i="0" u="none" strike="noStrike" cap="none">
                <a:solidFill>
                  <a:srgbClr val="262626"/>
                </a:solidFill>
                <a:latin typeface="Arial"/>
                <a:ea typeface="Arial"/>
                <a:cs typeface="Arial"/>
                <a:sym typeface="Arial"/>
              </a:defRPr>
            </a:lvl1pPr>
            <a:lvl2pPr marR="0" lvl="1" algn="ctr" rtl="0">
              <a:lnSpc>
                <a:spcPct val="130000"/>
              </a:lnSpc>
              <a:spcBef>
                <a:spcPts val="375"/>
              </a:spcBef>
              <a:spcAft>
                <a:spcPts val="0"/>
              </a:spcAft>
              <a:buClr>
                <a:srgbClr val="262626"/>
              </a:buClr>
              <a:buSzPts val="1500"/>
              <a:buFont typeface="Arial"/>
              <a:buNone/>
              <a:defRPr sz="1500" b="0" i="0" u="none" strike="noStrike" cap="none">
                <a:solidFill>
                  <a:srgbClr val="262626"/>
                </a:solidFill>
                <a:latin typeface="Arial"/>
                <a:ea typeface="Arial"/>
                <a:cs typeface="Arial"/>
                <a:sym typeface="Arial"/>
              </a:defRPr>
            </a:lvl2pPr>
            <a:lvl3pPr marR="0" lvl="2" algn="ctr" rtl="0">
              <a:lnSpc>
                <a:spcPct val="130000"/>
              </a:lnSpc>
              <a:spcBef>
                <a:spcPts val="375"/>
              </a:spcBef>
              <a:spcAft>
                <a:spcPts val="0"/>
              </a:spcAft>
              <a:buClr>
                <a:srgbClr val="262626"/>
              </a:buClr>
              <a:buSzPts val="1350"/>
              <a:buFont typeface="Arial"/>
              <a:buNone/>
              <a:defRPr sz="1350" b="0" i="0" u="none" strike="noStrike" cap="none">
                <a:solidFill>
                  <a:srgbClr val="262626"/>
                </a:solidFill>
                <a:latin typeface="Arial"/>
                <a:ea typeface="Arial"/>
                <a:cs typeface="Arial"/>
                <a:sym typeface="Arial"/>
              </a:defRPr>
            </a:lvl3pPr>
            <a:lvl4pPr marR="0" lvl="3" algn="ctr" rtl="0">
              <a:lnSpc>
                <a:spcPct val="130000"/>
              </a:lnSpc>
              <a:spcBef>
                <a:spcPts val="375"/>
              </a:spcBef>
              <a:spcAft>
                <a:spcPts val="0"/>
              </a:spcAft>
              <a:buClr>
                <a:srgbClr val="262626"/>
              </a:buClr>
              <a:buSzPts val="1200"/>
              <a:buFont typeface="Arial"/>
              <a:buNone/>
              <a:defRPr sz="1200" b="0" i="0" u="none" strike="noStrike" cap="none">
                <a:solidFill>
                  <a:srgbClr val="262626"/>
                </a:solidFill>
                <a:latin typeface="Arial"/>
                <a:ea typeface="Arial"/>
                <a:cs typeface="Arial"/>
                <a:sym typeface="Arial"/>
              </a:defRPr>
            </a:lvl4pPr>
            <a:lvl5pPr marR="0" lvl="4" algn="ctr" rtl="0">
              <a:lnSpc>
                <a:spcPct val="130000"/>
              </a:lnSpc>
              <a:spcBef>
                <a:spcPts val="375"/>
              </a:spcBef>
              <a:spcAft>
                <a:spcPts val="0"/>
              </a:spcAft>
              <a:buClr>
                <a:srgbClr val="262626"/>
              </a:buClr>
              <a:buSzPts val="1200"/>
              <a:buFont typeface="Arial"/>
              <a:buNone/>
              <a:defRPr sz="1200" b="0" i="0" u="none" strike="noStrike" cap="none">
                <a:solidFill>
                  <a:srgbClr val="262626"/>
                </a:solidFill>
                <a:latin typeface="Arial"/>
                <a:ea typeface="Arial"/>
                <a:cs typeface="Arial"/>
                <a:sym typeface="Arial"/>
              </a:defRPr>
            </a:lvl5pPr>
            <a:lvl6pPr marR="0" lvl="5"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6pPr>
            <a:lvl7pPr marR="0" lvl="6"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7pPr>
            <a:lvl8pPr marR="0" lvl="7"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8pPr>
            <a:lvl9pPr marR="0" lvl="8"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 name="Google Shape;15;p2"/>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6" name="Google Shape;16;p2"/>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262626"/>
                </a:solidFill>
                <a:latin typeface="Arial"/>
                <a:ea typeface="Arial"/>
                <a:cs typeface="Arial"/>
                <a:sym typeface="Arial"/>
              </a:defRPr>
            </a:lvl1pPr>
            <a:lvl2pPr marL="0" marR="0" lvl="1" indent="0" algn="r" rtl="0">
              <a:spcBef>
                <a:spcPts val="0"/>
              </a:spcBef>
              <a:buNone/>
              <a:defRPr sz="900" b="0" i="0" u="none" strike="noStrike" cap="none">
                <a:solidFill>
                  <a:srgbClr val="262626"/>
                </a:solidFill>
                <a:latin typeface="Arial"/>
                <a:ea typeface="Arial"/>
                <a:cs typeface="Arial"/>
                <a:sym typeface="Arial"/>
              </a:defRPr>
            </a:lvl2pPr>
            <a:lvl3pPr marL="0" marR="0" lvl="2" indent="0" algn="r" rtl="0">
              <a:spcBef>
                <a:spcPts val="0"/>
              </a:spcBef>
              <a:buNone/>
              <a:defRPr sz="900" b="0" i="0" u="none" strike="noStrike" cap="none">
                <a:solidFill>
                  <a:srgbClr val="262626"/>
                </a:solidFill>
                <a:latin typeface="Arial"/>
                <a:ea typeface="Arial"/>
                <a:cs typeface="Arial"/>
                <a:sym typeface="Arial"/>
              </a:defRPr>
            </a:lvl3pPr>
            <a:lvl4pPr marL="0" marR="0" lvl="3" indent="0" algn="r" rtl="0">
              <a:spcBef>
                <a:spcPts val="0"/>
              </a:spcBef>
              <a:buNone/>
              <a:defRPr sz="900" b="0" i="0" u="none" strike="noStrike" cap="none">
                <a:solidFill>
                  <a:srgbClr val="262626"/>
                </a:solidFill>
                <a:latin typeface="Arial"/>
                <a:ea typeface="Arial"/>
                <a:cs typeface="Arial"/>
                <a:sym typeface="Arial"/>
              </a:defRPr>
            </a:lvl4pPr>
            <a:lvl5pPr marL="0" marR="0" lvl="4" indent="0" algn="r" rtl="0">
              <a:spcBef>
                <a:spcPts val="0"/>
              </a:spcBef>
              <a:buNone/>
              <a:defRPr sz="900" b="0" i="0" u="none" strike="noStrike" cap="none">
                <a:solidFill>
                  <a:srgbClr val="262626"/>
                </a:solidFill>
                <a:latin typeface="Arial"/>
                <a:ea typeface="Arial"/>
                <a:cs typeface="Arial"/>
                <a:sym typeface="Arial"/>
              </a:defRPr>
            </a:lvl5pPr>
            <a:lvl6pPr marL="0" marR="0" lvl="5" indent="0" algn="r" rtl="0">
              <a:spcBef>
                <a:spcPts val="0"/>
              </a:spcBef>
              <a:buNone/>
              <a:defRPr sz="900" b="0" i="0" u="none" strike="noStrike" cap="none">
                <a:solidFill>
                  <a:srgbClr val="262626"/>
                </a:solidFill>
                <a:latin typeface="Arial"/>
                <a:ea typeface="Arial"/>
                <a:cs typeface="Arial"/>
                <a:sym typeface="Arial"/>
              </a:defRPr>
            </a:lvl6pPr>
            <a:lvl7pPr marL="0" marR="0" lvl="6" indent="0" algn="r" rtl="0">
              <a:spcBef>
                <a:spcPts val="0"/>
              </a:spcBef>
              <a:buNone/>
              <a:defRPr sz="900" b="0" i="0" u="none" strike="noStrike" cap="none">
                <a:solidFill>
                  <a:srgbClr val="262626"/>
                </a:solidFill>
                <a:latin typeface="Arial"/>
                <a:ea typeface="Arial"/>
                <a:cs typeface="Arial"/>
                <a:sym typeface="Arial"/>
              </a:defRPr>
            </a:lvl7pPr>
            <a:lvl8pPr marL="0" marR="0" lvl="7" indent="0" algn="r" rtl="0">
              <a:spcBef>
                <a:spcPts val="0"/>
              </a:spcBef>
              <a:buNone/>
              <a:defRPr sz="900" b="0" i="0" u="none" strike="noStrike" cap="none">
                <a:solidFill>
                  <a:srgbClr val="262626"/>
                </a:solidFill>
                <a:latin typeface="Arial"/>
                <a:ea typeface="Arial"/>
                <a:cs typeface="Arial"/>
                <a:sym typeface="Arial"/>
              </a:defRPr>
            </a:lvl8pPr>
            <a:lvl9pPr marL="0" marR="0" lvl="8" indent="0" algn="r" rtl="0">
              <a:spcBef>
                <a:spcPts val="0"/>
              </a:spcBef>
              <a:buNone/>
              <a:defRPr sz="900" b="0" i="0" u="none" strike="noStrike" cap="none">
                <a:solidFill>
                  <a:srgbClr val="262626"/>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ltLang="ja-JP"/>
              <a:pPr marL="0" lvl="0" indent="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タイトルと縦書きテキスト"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471488" y="176746"/>
            <a:ext cx="5915025" cy="682790"/>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rgbClr val="262626"/>
              </a:buClr>
              <a:buSzPts val="3300"/>
              <a:buFont typeface="Arial"/>
              <a:buNone/>
              <a:defRPr sz="3300" b="0" i="0" u="none" strike="noStrike" cap="none">
                <a:solidFill>
                  <a:srgbClr val="262626"/>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0" name="Google Shape;70;p11"/>
          <p:cNvSpPr txBox="1">
            <a:spLocks noGrp="1"/>
          </p:cNvSpPr>
          <p:nvPr>
            <p:ph type="body" idx="1"/>
          </p:nvPr>
        </p:nvSpPr>
        <p:spPr>
          <a:xfrm rot="5400000">
            <a:off x="-31750" y="1817688"/>
            <a:ext cx="6921501" cy="5915025"/>
          </a:xfrm>
          <a:prstGeom prst="rect">
            <a:avLst/>
          </a:prstGeom>
          <a:noFill/>
          <a:ln>
            <a:noFill/>
          </a:ln>
        </p:spPr>
        <p:txBody>
          <a:bodyPr spcFirstLastPara="1" wrap="square" lIns="91425" tIns="45700" rIns="91425" bIns="45700" anchor="t" anchorCtr="0"/>
          <a:lstStyle>
            <a:lvl1pPr marL="457200" marR="0" lvl="0" indent="-361950" algn="l" rtl="0">
              <a:lnSpc>
                <a:spcPct val="130000"/>
              </a:lnSpc>
              <a:spcBef>
                <a:spcPts val="750"/>
              </a:spcBef>
              <a:spcAft>
                <a:spcPts val="0"/>
              </a:spcAft>
              <a:buClr>
                <a:srgbClr val="262626"/>
              </a:buClr>
              <a:buSzPts val="2100"/>
              <a:buFont typeface="Arial"/>
              <a:buChar char="•"/>
              <a:defRPr sz="2100" b="0" i="0" u="none" strike="noStrike" cap="none">
                <a:solidFill>
                  <a:srgbClr val="262626"/>
                </a:solidFill>
                <a:latin typeface="Arial"/>
                <a:ea typeface="Arial"/>
                <a:cs typeface="Arial"/>
                <a:sym typeface="Arial"/>
              </a:defRPr>
            </a:lvl1pPr>
            <a:lvl2pPr marL="914400" marR="0" lvl="1" indent="-342900" algn="l" rtl="0">
              <a:lnSpc>
                <a:spcPct val="130000"/>
              </a:lnSpc>
              <a:spcBef>
                <a:spcPts val="375"/>
              </a:spcBef>
              <a:spcAft>
                <a:spcPts val="0"/>
              </a:spcAft>
              <a:buClr>
                <a:srgbClr val="262626"/>
              </a:buClr>
              <a:buSzPts val="1800"/>
              <a:buFont typeface="Arial"/>
              <a:buChar char="•"/>
              <a:defRPr sz="1800" b="0" i="0" u="none" strike="noStrike" cap="none">
                <a:solidFill>
                  <a:srgbClr val="262626"/>
                </a:solidFill>
                <a:latin typeface="Arial"/>
                <a:ea typeface="Arial"/>
                <a:cs typeface="Arial"/>
                <a:sym typeface="Arial"/>
              </a:defRPr>
            </a:lvl2pPr>
            <a:lvl3pPr marL="1371600" marR="0" lvl="2" indent="-323850" algn="l" rtl="0">
              <a:lnSpc>
                <a:spcPct val="130000"/>
              </a:lnSpc>
              <a:spcBef>
                <a:spcPts val="375"/>
              </a:spcBef>
              <a:spcAft>
                <a:spcPts val="0"/>
              </a:spcAft>
              <a:buClr>
                <a:srgbClr val="262626"/>
              </a:buClr>
              <a:buSzPts val="1500"/>
              <a:buFont typeface="Arial"/>
              <a:buChar char="•"/>
              <a:defRPr sz="1500" b="0" i="0" u="none" strike="noStrike" cap="none">
                <a:solidFill>
                  <a:srgbClr val="262626"/>
                </a:solidFill>
                <a:latin typeface="Arial"/>
                <a:ea typeface="Arial"/>
                <a:cs typeface="Arial"/>
                <a:sym typeface="Arial"/>
              </a:defRPr>
            </a:lvl3pPr>
            <a:lvl4pPr marL="1828800" marR="0" lvl="3" indent="-314325" algn="l" rtl="0">
              <a:lnSpc>
                <a:spcPct val="130000"/>
              </a:lnSpc>
              <a:spcBef>
                <a:spcPts val="375"/>
              </a:spcBef>
              <a:spcAft>
                <a:spcPts val="0"/>
              </a:spcAft>
              <a:buClr>
                <a:srgbClr val="262626"/>
              </a:buClr>
              <a:buSzPts val="1350"/>
              <a:buFont typeface="Arial"/>
              <a:buChar char="•"/>
              <a:defRPr sz="1350" b="0" i="0" u="none" strike="noStrike" cap="none">
                <a:solidFill>
                  <a:srgbClr val="262626"/>
                </a:solidFill>
                <a:latin typeface="Arial"/>
                <a:ea typeface="Arial"/>
                <a:cs typeface="Arial"/>
                <a:sym typeface="Arial"/>
              </a:defRPr>
            </a:lvl4pPr>
            <a:lvl5pPr marL="2286000" marR="0" lvl="4" indent="-314325" algn="l" rtl="0">
              <a:lnSpc>
                <a:spcPct val="130000"/>
              </a:lnSpc>
              <a:spcBef>
                <a:spcPts val="375"/>
              </a:spcBef>
              <a:spcAft>
                <a:spcPts val="0"/>
              </a:spcAft>
              <a:buClr>
                <a:srgbClr val="262626"/>
              </a:buClr>
              <a:buSzPts val="1350"/>
              <a:buFont typeface="Arial"/>
              <a:buChar char="•"/>
              <a:defRPr sz="1350" b="0" i="0" u="none" strike="noStrike" cap="none">
                <a:solidFill>
                  <a:srgbClr val="262626"/>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71" name="Google Shape;71;p11"/>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2" name="Google Shape;72;p11"/>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3" name="Google Shape;73;p11"/>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262626"/>
                </a:solidFill>
                <a:latin typeface="Arial"/>
                <a:ea typeface="Arial"/>
                <a:cs typeface="Arial"/>
                <a:sym typeface="Arial"/>
              </a:defRPr>
            </a:lvl1pPr>
            <a:lvl2pPr marL="0" marR="0" lvl="1" indent="0" algn="r" rtl="0">
              <a:spcBef>
                <a:spcPts val="0"/>
              </a:spcBef>
              <a:buNone/>
              <a:defRPr sz="900" b="0" i="0" u="none" strike="noStrike" cap="none">
                <a:solidFill>
                  <a:srgbClr val="262626"/>
                </a:solidFill>
                <a:latin typeface="Arial"/>
                <a:ea typeface="Arial"/>
                <a:cs typeface="Arial"/>
                <a:sym typeface="Arial"/>
              </a:defRPr>
            </a:lvl2pPr>
            <a:lvl3pPr marL="0" marR="0" lvl="2" indent="0" algn="r" rtl="0">
              <a:spcBef>
                <a:spcPts val="0"/>
              </a:spcBef>
              <a:buNone/>
              <a:defRPr sz="900" b="0" i="0" u="none" strike="noStrike" cap="none">
                <a:solidFill>
                  <a:srgbClr val="262626"/>
                </a:solidFill>
                <a:latin typeface="Arial"/>
                <a:ea typeface="Arial"/>
                <a:cs typeface="Arial"/>
                <a:sym typeface="Arial"/>
              </a:defRPr>
            </a:lvl3pPr>
            <a:lvl4pPr marL="0" marR="0" lvl="3" indent="0" algn="r" rtl="0">
              <a:spcBef>
                <a:spcPts val="0"/>
              </a:spcBef>
              <a:buNone/>
              <a:defRPr sz="900" b="0" i="0" u="none" strike="noStrike" cap="none">
                <a:solidFill>
                  <a:srgbClr val="262626"/>
                </a:solidFill>
                <a:latin typeface="Arial"/>
                <a:ea typeface="Arial"/>
                <a:cs typeface="Arial"/>
                <a:sym typeface="Arial"/>
              </a:defRPr>
            </a:lvl4pPr>
            <a:lvl5pPr marL="0" marR="0" lvl="4" indent="0" algn="r" rtl="0">
              <a:spcBef>
                <a:spcPts val="0"/>
              </a:spcBef>
              <a:buNone/>
              <a:defRPr sz="900" b="0" i="0" u="none" strike="noStrike" cap="none">
                <a:solidFill>
                  <a:srgbClr val="262626"/>
                </a:solidFill>
                <a:latin typeface="Arial"/>
                <a:ea typeface="Arial"/>
                <a:cs typeface="Arial"/>
                <a:sym typeface="Arial"/>
              </a:defRPr>
            </a:lvl5pPr>
            <a:lvl6pPr marL="0" marR="0" lvl="5" indent="0" algn="r" rtl="0">
              <a:spcBef>
                <a:spcPts val="0"/>
              </a:spcBef>
              <a:buNone/>
              <a:defRPr sz="900" b="0" i="0" u="none" strike="noStrike" cap="none">
                <a:solidFill>
                  <a:srgbClr val="262626"/>
                </a:solidFill>
                <a:latin typeface="Arial"/>
                <a:ea typeface="Arial"/>
                <a:cs typeface="Arial"/>
                <a:sym typeface="Arial"/>
              </a:defRPr>
            </a:lvl6pPr>
            <a:lvl7pPr marL="0" marR="0" lvl="6" indent="0" algn="r" rtl="0">
              <a:spcBef>
                <a:spcPts val="0"/>
              </a:spcBef>
              <a:buNone/>
              <a:defRPr sz="900" b="0" i="0" u="none" strike="noStrike" cap="none">
                <a:solidFill>
                  <a:srgbClr val="262626"/>
                </a:solidFill>
                <a:latin typeface="Arial"/>
                <a:ea typeface="Arial"/>
                <a:cs typeface="Arial"/>
                <a:sym typeface="Arial"/>
              </a:defRPr>
            </a:lvl7pPr>
            <a:lvl8pPr marL="0" marR="0" lvl="7" indent="0" algn="r" rtl="0">
              <a:spcBef>
                <a:spcPts val="0"/>
              </a:spcBef>
              <a:buNone/>
              <a:defRPr sz="900" b="0" i="0" u="none" strike="noStrike" cap="none">
                <a:solidFill>
                  <a:srgbClr val="262626"/>
                </a:solidFill>
                <a:latin typeface="Arial"/>
                <a:ea typeface="Arial"/>
                <a:cs typeface="Arial"/>
                <a:sym typeface="Arial"/>
              </a:defRPr>
            </a:lvl8pPr>
            <a:lvl9pPr marL="0" marR="0" lvl="8" indent="0" algn="r" rtl="0">
              <a:spcBef>
                <a:spcPts val="0"/>
              </a:spcBef>
              <a:buNone/>
              <a:defRPr sz="900" b="0" i="0" u="none" strike="noStrike" cap="none">
                <a:solidFill>
                  <a:srgbClr val="262626"/>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ltLang="ja-JP"/>
              <a:pPr marL="0" lvl="0" indent="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1772576" y="3622015"/>
            <a:ext cx="7749117" cy="1478756"/>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rgbClr val="262626"/>
              </a:buClr>
              <a:buSzPts val="3300"/>
              <a:buFont typeface="Arial"/>
              <a:buNone/>
              <a:defRPr sz="3300" b="0" i="0" u="none" strike="noStrike" cap="none">
                <a:solidFill>
                  <a:srgbClr val="262626"/>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6" name="Google Shape;76;p12"/>
          <p:cNvSpPr txBox="1">
            <a:spLocks noGrp="1"/>
          </p:cNvSpPr>
          <p:nvPr>
            <p:ph type="body" idx="1"/>
          </p:nvPr>
        </p:nvSpPr>
        <p:spPr>
          <a:xfrm rot="5400000">
            <a:off x="-1227799" y="2186121"/>
            <a:ext cx="7749117" cy="4350544"/>
          </a:xfrm>
          <a:prstGeom prst="rect">
            <a:avLst/>
          </a:prstGeom>
          <a:noFill/>
          <a:ln>
            <a:noFill/>
          </a:ln>
        </p:spPr>
        <p:txBody>
          <a:bodyPr spcFirstLastPara="1" wrap="square" lIns="91425" tIns="45700" rIns="91425" bIns="45700" anchor="t" anchorCtr="0"/>
          <a:lstStyle>
            <a:lvl1pPr marL="457200" marR="0" lvl="0" indent="-361950" algn="l" rtl="0">
              <a:lnSpc>
                <a:spcPct val="130000"/>
              </a:lnSpc>
              <a:spcBef>
                <a:spcPts val="750"/>
              </a:spcBef>
              <a:spcAft>
                <a:spcPts val="0"/>
              </a:spcAft>
              <a:buClr>
                <a:srgbClr val="262626"/>
              </a:buClr>
              <a:buSzPts val="2100"/>
              <a:buFont typeface="Arial"/>
              <a:buChar char="•"/>
              <a:defRPr sz="2100" b="0" i="0" u="none" strike="noStrike" cap="none">
                <a:solidFill>
                  <a:srgbClr val="262626"/>
                </a:solidFill>
                <a:latin typeface="Arial"/>
                <a:ea typeface="Arial"/>
                <a:cs typeface="Arial"/>
                <a:sym typeface="Arial"/>
              </a:defRPr>
            </a:lvl1pPr>
            <a:lvl2pPr marL="914400" marR="0" lvl="1" indent="-342900" algn="l" rtl="0">
              <a:lnSpc>
                <a:spcPct val="130000"/>
              </a:lnSpc>
              <a:spcBef>
                <a:spcPts val="375"/>
              </a:spcBef>
              <a:spcAft>
                <a:spcPts val="0"/>
              </a:spcAft>
              <a:buClr>
                <a:srgbClr val="262626"/>
              </a:buClr>
              <a:buSzPts val="1800"/>
              <a:buFont typeface="Arial"/>
              <a:buChar char="•"/>
              <a:defRPr sz="1800" b="0" i="0" u="none" strike="noStrike" cap="none">
                <a:solidFill>
                  <a:srgbClr val="262626"/>
                </a:solidFill>
                <a:latin typeface="Arial"/>
                <a:ea typeface="Arial"/>
                <a:cs typeface="Arial"/>
                <a:sym typeface="Arial"/>
              </a:defRPr>
            </a:lvl2pPr>
            <a:lvl3pPr marL="1371600" marR="0" lvl="2" indent="-323850" algn="l" rtl="0">
              <a:lnSpc>
                <a:spcPct val="130000"/>
              </a:lnSpc>
              <a:spcBef>
                <a:spcPts val="375"/>
              </a:spcBef>
              <a:spcAft>
                <a:spcPts val="0"/>
              </a:spcAft>
              <a:buClr>
                <a:srgbClr val="262626"/>
              </a:buClr>
              <a:buSzPts val="1500"/>
              <a:buFont typeface="Arial"/>
              <a:buChar char="•"/>
              <a:defRPr sz="1500" b="0" i="0" u="none" strike="noStrike" cap="none">
                <a:solidFill>
                  <a:srgbClr val="262626"/>
                </a:solidFill>
                <a:latin typeface="Arial"/>
                <a:ea typeface="Arial"/>
                <a:cs typeface="Arial"/>
                <a:sym typeface="Arial"/>
              </a:defRPr>
            </a:lvl3pPr>
            <a:lvl4pPr marL="1828800" marR="0" lvl="3" indent="-314325" algn="l" rtl="0">
              <a:lnSpc>
                <a:spcPct val="130000"/>
              </a:lnSpc>
              <a:spcBef>
                <a:spcPts val="375"/>
              </a:spcBef>
              <a:spcAft>
                <a:spcPts val="0"/>
              </a:spcAft>
              <a:buClr>
                <a:srgbClr val="262626"/>
              </a:buClr>
              <a:buSzPts val="1350"/>
              <a:buFont typeface="Arial"/>
              <a:buChar char="•"/>
              <a:defRPr sz="1350" b="0" i="0" u="none" strike="noStrike" cap="none">
                <a:solidFill>
                  <a:srgbClr val="262626"/>
                </a:solidFill>
                <a:latin typeface="Arial"/>
                <a:ea typeface="Arial"/>
                <a:cs typeface="Arial"/>
                <a:sym typeface="Arial"/>
              </a:defRPr>
            </a:lvl4pPr>
            <a:lvl5pPr marL="2286000" marR="0" lvl="4" indent="-314325" algn="l" rtl="0">
              <a:lnSpc>
                <a:spcPct val="130000"/>
              </a:lnSpc>
              <a:spcBef>
                <a:spcPts val="375"/>
              </a:spcBef>
              <a:spcAft>
                <a:spcPts val="0"/>
              </a:spcAft>
              <a:buClr>
                <a:srgbClr val="262626"/>
              </a:buClr>
              <a:buSzPts val="1350"/>
              <a:buFont typeface="Arial"/>
              <a:buChar char="•"/>
              <a:defRPr sz="1350" b="0" i="0" u="none" strike="noStrike" cap="none">
                <a:solidFill>
                  <a:srgbClr val="262626"/>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77" name="Google Shape;77;p12"/>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8" name="Google Shape;78;p12"/>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9" name="Google Shape;79;p12"/>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262626"/>
                </a:solidFill>
                <a:latin typeface="Arial"/>
                <a:ea typeface="Arial"/>
                <a:cs typeface="Arial"/>
                <a:sym typeface="Arial"/>
              </a:defRPr>
            </a:lvl1pPr>
            <a:lvl2pPr marL="0" marR="0" lvl="1" indent="0" algn="r" rtl="0">
              <a:spcBef>
                <a:spcPts val="0"/>
              </a:spcBef>
              <a:buNone/>
              <a:defRPr sz="900" b="0" i="0" u="none" strike="noStrike" cap="none">
                <a:solidFill>
                  <a:srgbClr val="262626"/>
                </a:solidFill>
                <a:latin typeface="Arial"/>
                <a:ea typeface="Arial"/>
                <a:cs typeface="Arial"/>
                <a:sym typeface="Arial"/>
              </a:defRPr>
            </a:lvl2pPr>
            <a:lvl3pPr marL="0" marR="0" lvl="2" indent="0" algn="r" rtl="0">
              <a:spcBef>
                <a:spcPts val="0"/>
              </a:spcBef>
              <a:buNone/>
              <a:defRPr sz="900" b="0" i="0" u="none" strike="noStrike" cap="none">
                <a:solidFill>
                  <a:srgbClr val="262626"/>
                </a:solidFill>
                <a:latin typeface="Arial"/>
                <a:ea typeface="Arial"/>
                <a:cs typeface="Arial"/>
                <a:sym typeface="Arial"/>
              </a:defRPr>
            </a:lvl3pPr>
            <a:lvl4pPr marL="0" marR="0" lvl="3" indent="0" algn="r" rtl="0">
              <a:spcBef>
                <a:spcPts val="0"/>
              </a:spcBef>
              <a:buNone/>
              <a:defRPr sz="900" b="0" i="0" u="none" strike="noStrike" cap="none">
                <a:solidFill>
                  <a:srgbClr val="262626"/>
                </a:solidFill>
                <a:latin typeface="Arial"/>
                <a:ea typeface="Arial"/>
                <a:cs typeface="Arial"/>
                <a:sym typeface="Arial"/>
              </a:defRPr>
            </a:lvl4pPr>
            <a:lvl5pPr marL="0" marR="0" lvl="4" indent="0" algn="r" rtl="0">
              <a:spcBef>
                <a:spcPts val="0"/>
              </a:spcBef>
              <a:buNone/>
              <a:defRPr sz="900" b="0" i="0" u="none" strike="noStrike" cap="none">
                <a:solidFill>
                  <a:srgbClr val="262626"/>
                </a:solidFill>
                <a:latin typeface="Arial"/>
                <a:ea typeface="Arial"/>
                <a:cs typeface="Arial"/>
                <a:sym typeface="Arial"/>
              </a:defRPr>
            </a:lvl5pPr>
            <a:lvl6pPr marL="0" marR="0" lvl="5" indent="0" algn="r" rtl="0">
              <a:spcBef>
                <a:spcPts val="0"/>
              </a:spcBef>
              <a:buNone/>
              <a:defRPr sz="900" b="0" i="0" u="none" strike="noStrike" cap="none">
                <a:solidFill>
                  <a:srgbClr val="262626"/>
                </a:solidFill>
                <a:latin typeface="Arial"/>
                <a:ea typeface="Arial"/>
                <a:cs typeface="Arial"/>
                <a:sym typeface="Arial"/>
              </a:defRPr>
            </a:lvl6pPr>
            <a:lvl7pPr marL="0" marR="0" lvl="6" indent="0" algn="r" rtl="0">
              <a:spcBef>
                <a:spcPts val="0"/>
              </a:spcBef>
              <a:buNone/>
              <a:defRPr sz="900" b="0" i="0" u="none" strike="noStrike" cap="none">
                <a:solidFill>
                  <a:srgbClr val="262626"/>
                </a:solidFill>
                <a:latin typeface="Arial"/>
                <a:ea typeface="Arial"/>
                <a:cs typeface="Arial"/>
                <a:sym typeface="Arial"/>
              </a:defRPr>
            </a:lvl7pPr>
            <a:lvl8pPr marL="0" marR="0" lvl="7" indent="0" algn="r" rtl="0">
              <a:spcBef>
                <a:spcPts val="0"/>
              </a:spcBef>
              <a:buNone/>
              <a:defRPr sz="900" b="0" i="0" u="none" strike="noStrike" cap="none">
                <a:solidFill>
                  <a:srgbClr val="262626"/>
                </a:solidFill>
                <a:latin typeface="Arial"/>
                <a:ea typeface="Arial"/>
                <a:cs typeface="Arial"/>
                <a:sym typeface="Arial"/>
              </a:defRPr>
            </a:lvl8pPr>
            <a:lvl9pPr marL="0" marR="0" lvl="8" indent="0" algn="r" rtl="0">
              <a:spcBef>
                <a:spcPts val="0"/>
              </a:spcBef>
              <a:buNone/>
              <a:defRPr sz="900" b="0" i="0" u="none" strike="noStrike" cap="none">
                <a:solidFill>
                  <a:srgbClr val="262626"/>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ltLang="ja-JP"/>
              <a:pPr marL="0" lvl="0" indent="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471488" y="486837"/>
            <a:ext cx="5915025" cy="958142"/>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rgbClr val="262626"/>
              </a:buClr>
              <a:buSzPts val="3300"/>
              <a:buFont typeface="Arial"/>
              <a:buNone/>
              <a:defRPr sz="3300" b="0" i="0" u="none" strike="noStrike" cap="none">
                <a:solidFill>
                  <a:srgbClr val="262626"/>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9" name="Google Shape;19;p3"/>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0" name="Google Shape;20;p3"/>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1" name="Google Shape;21;p3"/>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262626"/>
                </a:solidFill>
                <a:latin typeface="Arial"/>
                <a:ea typeface="Arial"/>
                <a:cs typeface="Arial"/>
                <a:sym typeface="Arial"/>
              </a:defRPr>
            </a:lvl1pPr>
            <a:lvl2pPr marL="0" marR="0" lvl="1" indent="0" algn="r" rtl="0">
              <a:spcBef>
                <a:spcPts val="0"/>
              </a:spcBef>
              <a:buNone/>
              <a:defRPr sz="900" b="0" i="0" u="none" strike="noStrike" cap="none">
                <a:solidFill>
                  <a:srgbClr val="262626"/>
                </a:solidFill>
                <a:latin typeface="Arial"/>
                <a:ea typeface="Arial"/>
                <a:cs typeface="Arial"/>
                <a:sym typeface="Arial"/>
              </a:defRPr>
            </a:lvl2pPr>
            <a:lvl3pPr marL="0" marR="0" lvl="2" indent="0" algn="r" rtl="0">
              <a:spcBef>
                <a:spcPts val="0"/>
              </a:spcBef>
              <a:buNone/>
              <a:defRPr sz="900" b="0" i="0" u="none" strike="noStrike" cap="none">
                <a:solidFill>
                  <a:srgbClr val="262626"/>
                </a:solidFill>
                <a:latin typeface="Arial"/>
                <a:ea typeface="Arial"/>
                <a:cs typeface="Arial"/>
                <a:sym typeface="Arial"/>
              </a:defRPr>
            </a:lvl3pPr>
            <a:lvl4pPr marL="0" marR="0" lvl="3" indent="0" algn="r" rtl="0">
              <a:spcBef>
                <a:spcPts val="0"/>
              </a:spcBef>
              <a:buNone/>
              <a:defRPr sz="900" b="0" i="0" u="none" strike="noStrike" cap="none">
                <a:solidFill>
                  <a:srgbClr val="262626"/>
                </a:solidFill>
                <a:latin typeface="Arial"/>
                <a:ea typeface="Arial"/>
                <a:cs typeface="Arial"/>
                <a:sym typeface="Arial"/>
              </a:defRPr>
            </a:lvl4pPr>
            <a:lvl5pPr marL="0" marR="0" lvl="4" indent="0" algn="r" rtl="0">
              <a:spcBef>
                <a:spcPts val="0"/>
              </a:spcBef>
              <a:buNone/>
              <a:defRPr sz="900" b="0" i="0" u="none" strike="noStrike" cap="none">
                <a:solidFill>
                  <a:srgbClr val="262626"/>
                </a:solidFill>
                <a:latin typeface="Arial"/>
                <a:ea typeface="Arial"/>
                <a:cs typeface="Arial"/>
                <a:sym typeface="Arial"/>
              </a:defRPr>
            </a:lvl5pPr>
            <a:lvl6pPr marL="0" marR="0" lvl="5" indent="0" algn="r" rtl="0">
              <a:spcBef>
                <a:spcPts val="0"/>
              </a:spcBef>
              <a:buNone/>
              <a:defRPr sz="900" b="0" i="0" u="none" strike="noStrike" cap="none">
                <a:solidFill>
                  <a:srgbClr val="262626"/>
                </a:solidFill>
                <a:latin typeface="Arial"/>
                <a:ea typeface="Arial"/>
                <a:cs typeface="Arial"/>
                <a:sym typeface="Arial"/>
              </a:defRPr>
            </a:lvl6pPr>
            <a:lvl7pPr marL="0" marR="0" lvl="6" indent="0" algn="r" rtl="0">
              <a:spcBef>
                <a:spcPts val="0"/>
              </a:spcBef>
              <a:buNone/>
              <a:defRPr sz="900" b="0" i="0" u="none" strike="noStrike" cap="none">
                <a:solidFill>
                  <a:srgbClr val="262626"/>
                </a:solidFill>
                <a:latin typeface="Arial"/>
                <a:ea typeface="Arial"/>
                <a:cs typeface="Arial"/>
                <a:sym typeface="Arial"/>
              </a:defRPr>
            </a:lvl7pPr>
            <a:lvl8pPr marL="0" marR="0" lvl="7" indent="0" algn="r" rtl="0">
              <a:spcBef>
                <a:spcPts val="0"/>
              </a:spcBef>
              <a:buNone/>
              <a:defRPr sz="900" b="0" i="0" u="none" strike="noStrike" cap="none">
                <a:solidFill>
                  <a:srgbClr val="262626"/>
                </a:solidFill>
                <a:latin typeface="Arial"/>
                <a:ea typeface="Arial"/>
                <a:cs typeface="Arial"/>
                <a:sym typeface="Arial"/>
              </a:defRPr>
            </a:lvl8pPr>
            <a:lvl9pPr marL="0" marR="0" lvl="8" indent="0" algn="r" rtl="0">
              <a:spcBef>
                <a:spcPts val="0"/>
              </a:spcBef>
              <a:buNone/>
              <a:defRPr sz="900" b="0" i="0" u="none" strike="noStrike" cap="none">
                <a:solidFill>
                  <a:srgbClr val="262626"/>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ltLang="ja-JP"/>
              <a:pPr marL="0" lvl="0" indent="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22"/>
        <p:cNvGrpSpPr/>
        <p:nvPr/>
      </p:nvGrpSpPr>
      <p:grpSpPr>
        <a:xfrm>
          <a:off x="0" y="0"/>
          <a:ext cx="0" cy="0"/>
          <a:chOff x="0" y="0"/>
          <a:chExt cx="0" cy="0"/>
        </a:xfrm>
      </p:grpSpPr>
      <p:sp>
        <p:nvSpPr>
          <p:cNvPr id="23" name="Google Shape;23;p4"/>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4" name="Google Shape;24;p4"/>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5" name="Google Shape;25;p4"/>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262626"/>
                </a:solidFill>
                <a:latin typeface="Arial"/>
                <a:ea typeface="Arial"/>
                <a:cs typeface="Arial"/>
                <a:sym typeface="Arial"/>
              </a:defRPr>
            </a:lvl1pPr>
            <a:lvl2pPr marL="0" marR="0" lvl="1" indent="0" algn="r" rtl="0">
              <a:spcBef>
                <a:spcPts val="0"/>
              </a:spcBef>
              <a:buNone/>
              <a:defRPr sz="900" b="0" i="0" u="none" strike="noStrike" cap="none">
                <a:solidFill>
                  <a:srgbClr val="262626"/>
                </a:solidFill>
                <a:latin typeface="Arial"/>
                <a:ea typeface="Arial"/>
                <a:cs typeface="Arial"/>
                <a:sym typeface="Arial"/>
              </a:defRPr>
            </a:lvl2pPr>
            <a:lvl3pPr marL="0" marR="0" lvl="2" indent="0" algn="r" rtl="0">
              <a:spcBef>
                <a:spcPts val="0"/>
              </a:spcBef>
              <a:buNone/>
              <a:defRPr sz="900" b="0" i="0" u="none" strike="noStrike" cap="none">
                <a:solidFill>
                  <a:srgbClr val="262626"/>
                </a:solidFill>
                <a:latin typeface="Arial"/>
                <a:ea typeface="Arial"/>
                <a:cs typeface="Arial"/>
                <a:sym typeface="Arial"/>
              </a:defRPr>
            </a:lvl3pPr>
            <a:lvl4pPr marL="0" marR="0" lvl="3" indent="0" algn="r" rtl="0">
              <a:spcBef>
                <a:spcPts val="0"/>
              </a:spcBef>
              <a:buNone/>
              <a:defRPr sz="900" b="0" i="0" u="none" strike="noStrike" cap="none">
                <a:solidFill>
                  <a:srgbClr val="262626"/>
                </a:solidFill>
                <a:latin typeface="Arial"/>
                <a:ea typeface="Arial"/>
                <a:cs typeface="Arial"/>
                <a:sym typeface="Arial"/>
              </a:defRPr>
            </a:lvl4pPr>
            <a:lvl5pPr marL="0" marR="0" lvl="4" indent="0" algn="r" rtl="0">
              <a:spcBef>
                <a:spcPts val="0"/>
              </a:spcBef>
              <a:buNone/>
              <a:defRPr sz="900" b="0" i="0" u="none" strike="noStrike" cap="none">
                <a:solidFill>
                  <a:srgbClr val="262626"/>
                </a:solidFill>
                <a:latin typeface="Arial"/>
                <a:ea typeface="Arial"/>
                <a:cs typeface="Arial"/>
                <a:sym typeface="Arial"/>
              </a:defRPr>
            </a:lvl5pPr>
            <a:lvl6pPr marL="0" marR="0" lvl="5" indent="0" algn="r" rtl="0">
              <a:spcBef>
                <a:spcPts val="0"/>
              </a:spcBef>
              <a:buNone/>
              <a:defRPr sz="900" b="0" i="0" u="none" strike="noStrike" cap="none">
                <a:solidFill>
                  <a:srgbClr val="262626"/>
                </a:solidFill>
                <a:latin typeface="Arial"/>
                <a:ea typeface="Arial"/>
                <a:cs typeface="Arial"/>
                <a:sym typeface="Arial"/>
              </a:defRPr>
            </a:lvl6pPr>
            <a:lvl7pPr marL="0" marR="0" lvl="6" indent="0" algn="r" rtl="0">
              <a:spcBef>
                <a:spcPts val="0"/>
              </a:spcBef>
              <a:buNone/>
              <a:defRPr sz="900" b="0" i="0" u="none" strike="noStrike" cap="none">
                <a:solidFill>
                  <a:srgbClr val="262626"/>
                </a:solidFill>
                <a:latin typeface="Arial"/>
                <a:ea typeface="Arial"/>
                <a:cs typeface="Arial"/>
                <a:sym typeface="Arial"/>
              </a:defRPr>
            </a:lvl7pPr>
            <a:lvl8pPr marL="0" marR="0" lvl="7" indent="0" algn="r" rtl="0">
              <a:spcBef>
                <a:spcPts val="0"/>
              </a:spcBef>
              <a:buNone/>
              <a:defRPr sz="900" b="0" i="0" u="none" strike="noStrike" cap="none">
                <a:solidFill>
                  <a:srgbClr val="262626"/>
                </a:solidFill>
                <a:latin typeface="Arial"/>
                <a:ea typeface="Arial"/>
                <a:cs typeface="Arial"/>
                <a:sym typeface="Arial"/>
              </a:defRPr>
            </a:lvl8pPr>
            <a:lvl9pPr marL="0" marR="0" lvl="8" indent="0" algn="r" rtl="0">
              <a:spcBef>
                <a:spcPts val="0"/>
              </a:spcBef>
              <a:buNone/>
              <a:defRPr sz="900" b="0" i="0" u="none" strike="noStrike" cap="none">
                <a:solidFill>
                  <a:srgbClr val="262626"/>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ltLang="ja-JP"/>
              <a:pPr marL="0" lvl="0" indent="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Shape 26"/>
        <p:cNvGrpSpPr/>
        <p:nvPr/>
      </p:nvGrpSpPr>
      <p:grpSpPr>
        <a:xfrm>
          <a:off x="0" y="0"/>
          <a:ext cx="0" cy="0"/>
          <a:chOff x="0" y="0"/>
          <a:chExt cx="0" cy="0"/>
        </a:xfrm>
      </p:grpSpPr>
      <p:sp>
        <p:nvSpPr>
          <p:cNvPr id="27" name="Google Shape;27;p5"/>
          <p:cNvSpPr txBox="1">
            <a:spLocks noGrp="1"/>
          </p:cNvSpPr>
          <p:nvPr>
            <p:ph type="title"/>
          </p:nvPr>
        </p:nvSpPr>
        <p:spPr>
          <a:xfrm>
            <a:off x="471488" y="176746"/>
            <a:ext cx="5915025" cy="682790"/>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rgbClr val="262626"/>
              </a:buClr>
              <a:buSzPts val="3300"/>
              <a:buFont typeface="Arial"/>
              <a:buNone/>
              <a:defRPr sz="3300" b="0" i="0" u="none" strike="noStrike" cap="none">
                <a:solidFill>
                  <a:srgbClr val="262626"/>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8" name="Google Shape;28;p5"/>
          <p:cNvSpPr txBox="1">
            <a:spLocks noGrp="1"/>
          </p:cNvSpPr>
          <p:nvPr>
            <p:ph type="body" idx="1"/>
          </p:nvPr>
        </p:nvSpPr>
        <p:spPr>
          <a:xfrm>
            <a:off x="471488" y="1314450"/>
            <a:ext cx="5915025" cy="6921501"/>
          </a:xfrm>
          <a:prstGeom prst="rect">
            <a:avLst/>
          </a:prstGeom>
          <a:noFill/>
          <a:ln>
            <a:noFill/>
          </a:ln>
        </p:spPr>
        <p:txBody>
          <a:bodyPr spcFirstLastPara="1" wrap="square" lIns="91425" tIns="45700" rIns="91425" bIns="45700" anchor="t" anchorCtr="0"/>
          <a:lstStyle>
            <a:lvl1pPr marL="457200" marR="0" lvl="0" indent="-361950" algn="l" rtl="0">
              <a:lnSpc>
                <a:spcPct val="130000"/>
              </a:lnSpc>
              <a:spcBef>
                <a:spcPts val="750"/>
              </a:spcBef>
              <a:spcAft>
                <a:spcPts val="0"/>
              </a:spcAft>
              <a:buClr>
                <a:srgbClr val="262626"/>
              </a:buClr>
              <a:buSzPts val="2100"/>
              <a:buFont typeface="Arial"/>
              <a:buChar char="•"/>
              <a:defRPr sz="2100" b="0" i="0" u="none" strike="noStrike" cap="none">
                <a:solidFill>
                  <a:srgbClr val="262626"/>
                </a:solidFill>
                <a:latin typeface="Arial"/>
                <a:ea typeface="Arial"/>
                <a:cs typeface="Arial"/>
                <a:sym typeface="Arial"/>
              </a:defRPr>
            </a:lvl1pPr>
            <a:lvl2pPr marL="914400" marR="0" lvl="1" indent="-342900" algn="l" rtl="0">
              <a:lnSpc>
                <a:spcPct val="130000"/>
              </a:lnSpc>
              <a:spcBef>
                <a:spcPts val="375"/>
              </a:spcBef>
              <a:spcAft>
                <a:spcPts val="0"/>
              </a:spcAft>
              <a:buClr>
                <a:srgbClr val="262626"/>
              </a:buClr>
              <a:buSzPts val="1800"/>
              <a:buFont typeface="Arial"/>
              <a:buChar char="•"/>
              <a:defRPr sz="1800" b="0" i="0" u="none" strike="noStrike" cap="none">
                <a:solidFill>
                  <a:srgbClr val="262626"/>
                </a:solidFill>
                <a:latin typeface="Arial"/>
                <a:ea typeface="Arial"/>
                <a:cs typeface="Arial"/>
                <a:sym typeface="Arial"/>
              </a:defRPr>
            </a:lvl2pPr>
            <a:lvl3pPr marL="1371600" marR="0" lvl="2" indent="-323850" algn="l" rtl="0">
              <a:lnSpc>
                <a:spcPct val="130000"/>
              </a:lnSpc>
              <a:spcBef>
                <a:spcPts val="375"/>
              </a:spcBef>
              <a:spcAft>
                <a:spcPts val="0"/>
              </a:spcAft>
              <a:buClr>
                <a:srgbClr val="262626"/>
              </a:buClr>
              <a:buSzPts val="1500"/>
              <a:buFont typeface="Arial"/>
              <a:buChar char="•"/>
              <a:defRPr sz="1500" b="0" i="0" u="none" strike="noStrike" cap="none">
                <a:solidFill>
                  <a:srgbClr val="262626"/>
                </a:solidFill>
                <a:latin typeface="Arial"/>
                <a:ea typeface="Arial"/>
                <a:cs typeface="Arial"/>
                <a:sym typeface="Arial"/>
              </a:defRPr>
            </a:lvl3pPr>
            <a:lvl4pPr marL="1828800" marR="0" lvl="3" indent="-314325" algn="l" rtl="0">
              <a:lnSpc>
                <a:spcPct val="130000"/>
              </a:lnSpc>
              <a:spcBef>
                <a:spcPts val="375"/>
              </a:spcBef>
              <a:spcAft>
                <a:spcPts val="0"/>
              </a:spcAft>
              <a:buClr>
                <a:srgbClr val="262626"/>
              </a:buClr>
              <a:buSzPts val="1350"/>
              <a:buFont typeface="Arial"/>
              <a:buChar char="•"/>
              <a:defRPr sz="1350" b="0" i="0" u="none" strike="noStrike" cap="none">
                <a:solidFill>
                  <a:srgbClr val="262626"/>
                </a:solidFill>
                <a:latin typeface="Arial"/>
                <a:ea typeface="Arial"/>
                <a:cs typeface="Arial"/>
                <a:sym typeface="Arial"/>
              </a:defRPr>
            </a:lvl4pPr>
            <a:lvl5pPr marL="2286000" marR="0" lvl="4" indent="-314325" algn="l" rtl="0">
              <a:lnSpc>
                <a:spcPct val="130000"/>
              </a:lnSpc>
              <a:spcBef>
                <a:spcPts val="375"/>
              </a:spcBef>
              <a:spcAft>
                <a:spcPts val="0"/>
              </a:spcAft>
              <a:buClr>
                <a:srgbClr val="262626"/>
              </a:buClr>
              <a:buSzPts val="1350"/>
              <a:buFont typeface="Arial"/>
              <a:buChar char="•"/>
              <a:defRPr sz="1350" b="0" i="0" u="none" strike="noStrike" cap="none">
                <a:solidFill>
                  <a:srgbClr val="262626"/>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29" name="Google Shape;29;p5"/>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0" name="Google Shape;30;p5"/>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1" name="Google Shape;31;p5"/>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262626"/>
                </a:solidFill>
                <a:latin typeface="Arial"/>
                <a:ea typeface="Arial"/>
                <a:cs typeface="Arial"/>
                <a:sym typeface="Arial"/>
              </a:defRPr>
            </a:lvl1pPr>
            <a:lvl2pPr marL="0" marR="0" lvl="1" indent="0" algn="r" rtl="0">
              <a:spcBef>
                <a:spcPts val="0"/>
              </a:spcBef>
              <a:buNone/>
              <a:defRPr sz="900" b="0" i="0" u="none" strike="noStrike" cap="none">
                <a:solidFill>
                  <a:srgbClr val="262626"/>
                </a:solidFill>
                <a:latin typeface="Arial"/>
                <a:ea typeface="Arial"/>
                <a:cs typeface="Arial"/>
                <a:sym typeface="Arial"/>
              </a:defRPr>
            </a:lvl2pPr>
            <a:lvl3pPr marL="0" marR="0" lvl="2" indent="0" algn="r" rtl="0">
              <a:spcBef>
                <a:spcPts val="0"/>
              </a:spcBef>
              <a:buNone/>
              <a:defRPr sz="900" b="0" i="0" u="none" strike="noStrike" cap="none">
                <a:solidFill>
                  <a:srgbClr val="262626"/>
                </a:solidFill>
                <a:latin typeface="Arial"/>
                <a:ea typeface="Arial"/>
                <a:cs typeface="Arial"/>
                <a:sym typeface="Arial"/>
              </a:defRPr>
            </a:lvl3pPr>
            <a:lvl4pPr marL="0" marR="0" lvl="3" indent="0" algn="r" rtl="0">
              <a:spcBef>
                <a:spcPts val="0"/>
              </a:spcBef>
              <a:buNone/>
              <a:defRPr sz="900" b="0" i="0" u="none" strike="noStrike" cap="none">
                <a:solidFill>
                  <a:srgbClr val="262626"/>
                </a:solidFill>
                <a:latin typeface="Arial"/>
                <a:ea typeface="Arial"/>
                <a:cs typeface="Arial"/>
                <a:sym typeface="Arial"/>
              </a:defRPr>
            </a:lvl4pPr>
            <a:lvl5pPr marL="0" marR="0" lvl="4" indent="0" algn="r" rtl="0">
              <a:spcBef>
                <a:spcPts val="0"/>
              </a:spcBef>
              <a:buNone/>
              <a:defRPr sz="900" b="0" i="0" u="none" strike="noStrike" cap="none">
                <a:solidFill>
                  <a:srgbClr val="262626"/>
                </a:solidFill>
                <a:latin typeface="Arial"/>
                <a:ea typeface="Arial"/>
                <a:cs typeface="Arial"/>
                <a:sym typeface="Arial"/>
              </a:defRPr>
            </a:lvl5pPr>
            <a:lvl6pPr marL="0" marR="0" lvl="5" indent="0" algn="r" rtl="0">
              <a:spcBef>
                <a:spcPts val="0"/>
              </a:spcBef>
              <a:buNone/>
              <a:defRPr sz="900" b="0" i="0" u="none" strike="noStrike" cap="none">
                <a:solidFill>
                  <a:srgbClr val="262626"/>
                </a:solidFill>
                <a:latin typeface="Arial"/>
                <a:ea typeface="Arial"/>
                <a:cs typeface="Arial"/>
                <a:sym typeface="Arial"/>
              </a:defRPr>
            </a:lvl6pPr>
            <a:lvl7pPr marL="0" marR="0" lvl="6" indent="0" algn="r" rtl="0">
              <a:spcBef>
                <a:spcPts val="0"/>
              </a:spcBef>
              <a:buNone/>
              <a:defRPr sz="900" b="0" i="0" u="none" strike="noStrike" cap="none">
                <a:solidFill>
                  <a:srgbClr val="262626"/>
                </a:solidFill>
                <a:latin typeface="Arial"/>
                <a:ea typeface="Arial"/>
                <a:cs typeface="Arial"/>
                <a:sym typeface="Arial"/>
              </a:defRPr>
            </a:lvl7pPr>
            <a:lvl8pPr marL="0" marR="0" lvl="7" indent="0" algn="r" rtl="0">
              <a:spcBef>
                <a:spcPts val="0"/>
              </a:spcBef>
              <a:buNone/>
              <a:defRPr sz="900" b="0" i="0" u="none" strike="noStrike" cap="none">
                <a:solidFill>
                  <a:srgbClr val="262626"/>
                </a:solidFill>
                <a:latin typeface="Arial"/>
                <a:ea typeface="Arial"/>
                <a:cs typeface="Arial"/>
                <a:sym typeface="Arial"/>
              </a:defRPr>
            </a:lvl8pPr>
            <a:lvl9pPr marL="0" marR="0" lvl="8" indent="0" algn="r" rtl="0">
              <a:spcBef>
                <a:spcPts val="0"/>
              </a:spcBef>
              <a:buNone/>
              <a:defRPr sz="900" b="0" i="0" u="none" strike="noStrike" cap="none">
                <a:solidFill>
                  <a:srgbClr val="262626"/>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ltLang="ja-JP"/>
              <a:pPr marL="0" lvl="0" indent="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Shape 32"/>
        <p:cNvGrpSpPr/>
        <p:nvPr/>
      </p:nvGrpSpPr>
      <p:grpSpPr>
        <a:xfrm>
          <a:off x="0" y="0"/>
          <a:ext cx="0" cy="0"/>
          <a:chOff x="0" y="0"/>
          <a:chExt cx="0" cy="0"/>
        </a:xfrm>
      </p:grpSpPr>
      <p:sp>
        <p:nvSpPr>
          <p:cNvPr id="33" name="Google Shape;33;p6"/>
          <p:cNvSpPr txBox="1">
            <a:spLocks noGrp="1"/>
          </p:cNvSpPr>
          <p:nvPr>
            <p:ph type="title"/>
          </p:nvPr>
        </p:nvSpPr>
        <p:spPr>
          <a:xfrm>
            <a:off x="467916" y="2279653"/>
            <a:ext cx="5915025" cy="3803649"/>
          </a:xfrm>
          <a:prstGeom prst="rect">
            <a:avLst/>
          </a:prstGeom>
          <a:noFill/>
          <a:ln>
            <a:noFill/>
          </a:ln>
        </p:spPr>
        <p:txBody>
          <a:bodyPr spcFirstLastPara="1" wrap="square" lIns="91425" tIns="45700" rIns="91425" bIns="45700" anchor="b" anchorCtr="0"/>
          <a:lstStyle>
            <a:lvl1pPr marR="0" lvl="0" algn="l" rtl="0">
              <a:lnSpc>
                <a:spcPct val="90000"/>
              </a:lnSpc>
              <a:spcBef>
                <a:spcPts val="0"/>
              </a:spcBef>
              <a:spcAft>
                <a:spcPts val="0"/>
              </a:spcAft>
              <a:buClr>
                <a:srgbClr val="262626"/>
              </a:buClr>
              <a:buSzPts val="4500"/>
              <a:buFont typeface="Arial"/>
              <a:buNone/>
              <a:defRPr sz="4500" b="0" i="0" u="none" strike="noStrike" cap="none">
                <a:solidFill>
                  <a:srgbClr val="262626"/>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4" name="Google Shape;34;p6"/>
          <p:cNvSpPr txBox="1">
            <a:spLocks noGrp="1"/>
          </p:cNvSpPr>
          <p:nvPr>
            <p:ph type="body" idx="1"/>
          </p:nvPr>
        </p:nvSpPr>
        <p:spPr>
          <a:xfrm>
            <a:off x="467916" y="6119286"/>
            <a:ext cx="5915025" cy="2000249"/>
          </a:xfrm>
          <a:prstGeom prst="rect">
            <a:avLst/>
          </a:prstGeom>
          <a:noFill/>
          <a:ln>
            <a:noFill/>
          </a:ln>
        </p:spPr>
        <p:txBody>
          <a:bodyPr spcFirstLastPara="1" wrap="square" lIns="91425" tIns="45700" rIns="91425" bIns="45700" anchor="t" anchorCtr="0"/>
          <a:lstStyle>
            <a:lvl1pPr marL="457200" marR="0" lvl="0" indent="-228600" algn="l" rtl="0">
              <a:lnSpc>
                <a:spcPct val="130000"/>
              </a:lnSpc>
              <a:spcBef>
                <a:spcPts val="75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1pPr>
            <a:lvl2pPr marL="914400" marR="0" lvl="1" indent="-228600" algn="l" rtl="0">
              <a:lnSpc>
                <a:spcPct val="130000"/>
              </a:lnSpc>
              <a:spcBef>
                <a:spcPts val="375"/>
              </a:spcBef>
              <a:spcAft>
                <a:spcPts val="0"/>
              </a:spcAft>
              <a:buClr>
                <a:srgbClr val="888888"/>
              </a:buClr>
              <a:buSzPts val="1500"/>
              <a:buFont typeface="Arial"/>
              <a:buNone/>
              <a:defRPr sz="1500" b="0" i="0" u="none" strike="noStrike" cap="none">
                <a:solidFill>
                  <a:srgbClr val="888888"/>
                </a:solidFill>
                <a:latin typeface="Arial"/>
                <a:ea typeface="Arial"/>
                <a:cs typeface="Arial"/>
                <a:sym typeface="Arial"/>
              </a:defRPr>
            </a:lvl2pPr>
            <a:lvl3pPr marL="1371600" marR="0" lvl="2" indent="-228600" algn="l" rtl="0">
              <a:lnSpc>
                <a:spcPct val="130000"/>
              </a:lnSpc>
              <a:spcBef>
                <a:spcPts val="375"/>
              </a:spcBef>
              <a:spcAft>
                <a:spcPts val="0"/>
              </a:spcAft>
              <a:buClr>
                <a:srgbClr val="888888"/>
              </a:buClr>
              <a:buSzPts val="1350"/>
              <a:buFont typeface="Arial"/>
              <a:buNone/>
              <a:defRPr sz="1350" b="0" i="0" u="none" strike="noStrike" cap="none">
                <a:solidFill>
                  <a:srgbClr val="888888"/>
                </a:solidFill>
                <a:latin typeface="Arial"/>
                <a:ea typeface="Arial"/>
                <a:cs typeface="Arial"/>
                <a:sym typeface="Arial"/>
              </a:defRPr>
            </a:lvl3pPr>
            <a:lvl4pPr marL="1828800" marR="0" lvl="3" indent="-228600" algn="l" rtl="0">
              <a:lnSpc>
                <a:spcPct val="130000"/>
              </a:lnSpc>
              <a:spcBef>
                <a:spcPts val="375"/>
              </a:spcBef>
              <a:spcAft>
                <a:spcPts val="0"/>
              </a:spcAft>
              <a:buClr>
                <a:srgbClr val="888888"/>
              </a:buClr>
              <a:buSzPts val="1200"/>
              <a:buFont typeface="Arial"/>
              <a:buNone/>
              <a:defRPr sz="1200" b="0" i="0" u="none" strike="noStrike" cap="none">
                <a:solidFill>
                  <a:srgbClr val="888888"/>
                </a:solidFill>
                <a:latin typeface="Arial"/>
                <a:ea typeface="Arial"/>
                <a:cs typeface="Arial"/>
                <a:sym typeface="Arial"/>
              </a:defRPr>
            </a:lvl4pPr>
            <a:lvl5pPr marL="2286000" marR="0" lvl="4" indent="-228600" algn="l" rtl="0">
              <a:lnSpc>
                <a:spcPct val="130000"/>
              </a:lnSpc>
              <a:spcBef>
                <a:spcPts val="375"/>
              </a:spcBef>
              <a:spcAft>
                <a:spcPts val="0"/>
              </a:spcAft>
              <a:buClr>
                <a:srgbClr val="888888"/>
              </a:buClr>
              <a:buSzPts val="1200"/>
              <a:buFont typeface="Arial"/>
              <a:buNone/>
              <a:defRPr sz="1200" b="0" i="0" u="none" strike="noStrike" cap="none">
                <a:solidFill>
                  <a:srgbClr val="888888"/>
                </a:solidFill>
                <a:latin typeface="Arial"/>
                <a:ea typeface="Arial"/>
                <a:cs typeface="Arial"/>
                <a:sym typeface="Arial"/>
              </a:defRPr>
            </a:lvl5pPr>
            <a:lvl6pPr marL="2743200" marR="0" lvl="5" indent="-228600" algn="l" rtl="0">
              <a:lnSpc>
                <a:spcPct val="90000"/>
              </a:lnSpc>
              <a:spcBef>
                <a:spcPts val="375"/>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6pPr>
            <a:lvl7pPr marL="3200400" marR="0" lvl="6" indent="-228600" algn="l" rtl="0">
              <a:lnSpc>
                <a:spcPct val="90000"/>
              </a:lnSpc>
              <a:spcBef>
                <a:spcPts val="375"/>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7pPr>
            <a:lvl8pPr marL="3657600" marR="0" lvl="7" indent="-228600" algn="l" rtl="0">
              <a:lnSpc>
                <a:spcPct val="90000"/>
              </a:lnSpc>
              <a:spcBef>
                <a:spcPts val="375"/>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8pPr>
            <a:lvl9pPr marL="4114800" marR="0" lvl="8" indent="-228600" algn="l" rtl="0">
              <a:lnSpc>
                <a:spcPct val="90000"/>
              </a:lnSpc>
              <a:spcBef>
                <a:spcPts val="375"/>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9pPr>
          </a:lstStyle>
          <a:p>
            <a:endParaRPr/>
          </a:p>
        </p:txBody>
      </p:sp>
      <p:sp>
        <p:nvSpPr>
          <p:cNvPr id="35" name="Google Shape;35;p6"/>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6" name="Google Shape;36;p6"/>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7" name="Google Shape;37;p6"/>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262626"/>
                </a:solidFill>
                <a:latin typeface="Arial"/>
                <a:ea typeface="Arial"/>
                <a:cs typeface="Arial"/>
                <a:sym typeface="Arial"/>
              </a:defRPr>
            </a:lvl1pPr>
            <a:lvl2pPr marL="0" marR="0" lvl="1" indent="0" algn="r" rtl="0">
              <a:spcBef>
                <a:spcPts val="0"/>
              </a:spcBef>
              <a:buNone/>
              <a:defRPr sz="900" b="0" i="0" u="none" strike="noStrike" cap="none">
                <a:solidFill>
                  <a:srgbClr val="262626"/>
                </a:solidFill>
                <a:latin typeface="Arial"/>
                <a:ea typeface="Arial"/>
                <a:cs typeface="Arial"/>
                <a:sym typeface="Arial"/>
              </a:defRPr>
            </a:lvl2pPr>
            <a:lvl3pPr marL="0" marR="0" lvl="2" indent="0" algn="r" rtl="0">
              <a:spcBef>
                <a:spcPts val="0"/>
              </a:spcBef>
              <a:buNone/>
              <a:defRPr sz="900" b="0" i="0" u="none" strike="noStrike" cap="none">
                <a:solidFill>
                  <a:srgbClr val="262626"/>
                </a:solidFill>
                <a:latin typeface="Arial"/>
                <a:ea typeface="Arial"/>
                <a:cs typeface="Arial"/>
                <a:sym typeface="Arial"/>
              </a:defRPr>
            </a:lvl3pPr>
            <a:lvl4pPr marL="0" marR="0" lvl="3" indent="0" algn="r" rtl="0">
              <a:spcBef>
                <a:spcPts val="0"/>
              </a:spcBef>
              <a:buNone/>
              <a:defRPr sz="900" b="0" i="0" u="none" strike="noStrike" cap="none">
                <a:solidFill>
                  <a:srgbClr val="262626"/>
                </a:solidFill>
                <a:latin typeface="Arial"/>
                <a:ea typeface="Arial"/>
                <a:cs typeface="Arial"/>
                <a:sym typeface="Arial"/>
              </a:defRPr>
            </a:lvl4pPr>
            <a:lvl5pPr marL="0" marR="0" lvl="4" indent="0" algn="r" rtl="0">
              <a:spcBef>
                <a:spcPts val="0"/>
              </a:spcBef>
              <a:buNone/>
              <a:defRPr sz="900" b="0" i="0" u="none" strike="noStrike" cap="none">
                <a:solidFill>
                  <a:srgbClr val="262626"/>
                </a:solidFill>
                <a:latin typeface="Arial"/>
                <a:ea typeface="Arial"/>
                <a:cs typeface="Arial"/>
                <a:sym typeface="Arial"/>
              </a:defRPr>
            </a:lvl5pPr>
            <a:lvl6pPr marL="0" marR="0" lvl="5" indent="0" algn="r" rtl="0">
              <a:spcBef>
                <a:spcPts val="0"/>
              </a:spcBef>
              <a:buNone/>
              <a:defRPr sz="900" b="0" i="0" u="none" strike="noStrike" cap="none">
                <a:solidFill>
                  <a:srgbClr val="262626"/>
                </a:solidFill>
                <a:latin typeface="Arial"/>
                <a:ea typeface="Arial"/>
                <a:cs typeface="Arial"/>
                <a:sym typeface="Arial"/>
              </a:defRPr>
            </a:lvl6pPr>
            <a:lvl7pPr marL="0" marR="0" lvl="6" indent="0" algn="r" rtl="0">
              <a:spcBef>
                <a:spcPts val="0"/>
              </a:spcBef>
              <a:buNone/>
              <a:defRPr sz="900" b="0" i="0" u="none" strike="noStrike" cap="none">
                <a:solidFill>
                  <a:srgbClr val="262626"/>
                </a:solidFill>
                <a:latin typeface="Arial"/>
                <a:ea typeface="Arial"/>
                <a:cs typeface="Arial"/>
                <a:sym typeface="Arial"/>
              </a:defRPr>
            </a:lvl7pPr>
            <a:lvl8pPr marL="0" marR="0" lvl="7" indent="0" algn="r" rtl="0">
              <a:spcBef>
                <a:spcPts val="0"/>
              </a:spcBef>
              <a:buNone/>
              <a:defRPr sz="900" b="0" i="0" u="none" strike="noStrike" cap="none">
                <a:solidFill>
                  <a:srgbClr val="262626"/>
                </a:solidFill>
                <a:latin typeface="Arial"/>
                <a:ea typeface="Arial"/>
                <a:cs typeface="Arial"/>
                <a:sym typeface="Arial"/>
              </a:defRPr>
            </a:lvl8pPr>
            <a:lvl9pPr marL="0" marR="0" lvl="8" indent="0" algn="r" rtl="0">
              <a:spcBef>
                <a:spcPts val="0"/>
              </a:spcBef>
              <a:buNone/>
              <a:defRPr sz="900" b="0" i="0" u="none" strike="noStrike" cap="none">
                <a:solidFill>
                  <a:srgbClr val="262626"/>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ltLang="ja-JP"/>
              <a:pPr marL="0" lvl="0" indent="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38"/>
        <p:cNvGrpSpPr/>
        <p:nvPr/>
      </p:nvGrpSpPr>
      <p:grpSpPr>
        <a:xfrm>
          <a:off x="0" y="0"/>
          <a:ext cx="0" cy="0"/>
          <a:chOff x="0" y="0"/>
          <a:chExt cx="0" cy="0"/>
        </a:xfrm>
      </p:grpSpPr>
      <p:sp>
        <p:nvSpPr>
          <p:cNvPr id="39" name="Google Shape;39;p7"/>
          <p:cNvSpPr txBox="1">
            <a:spLocks noGrp="1"/>
          </p:cNvSpPr>
          <p:nvPr>
            <p:ph type="title"/>
          </p:nvPr>
        </p:nvSpPr>
        <p:spPr>
          <a:xfrm>
            <a:off x="471488" y="176746"/>
            <a:ext cx="5915025" cy="682790"/>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rgbClr val="262626"/>
              </a:buClr>
              <a:buSzPts val="3300"/>
              <a:buFont typeface="Arial"/>
              <a:buNone/>
              <a:defRPr sz="3300" b="0" i="0" u="none" strike="noStrike" cap="none">
                <a:solidFill>
                  <a:srgbClr val="262626"/>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0" name="Google Shape;40;p7"/>
          <p:cNvSpPr txBox="1">
            <a:spLocks noGrp="1"/>
          </p:cNvSpPr>
          <p:nvPr>
            <p:ph type="body" idx="1"/>
          </p:nvPr>
        </p:nvSpPr>
        <p:spPr>
          <a:xfrm>
            <a:off x="471488" y="2434167"/>
            <a:ext cx="2914650" cy="5801784"/>
          </a:xfrm>
          <a:prstGeom prst="rect">
            <a:avLst/>
          </a:prstGeom>
          <a:noFill/>
          <a:ln>
            <a:noFill/>
          </a:ln>
        </p:spPr>
        <p:txBody>
          <a:bodyPr spcFirstLastPara="1" wrap="square" lIns="91425" tIns="45700" rIns="91425" bIns="45700" anchor="t" anchorCtr="0"/>
          <a:lstStyle>
            <a:lvl1pPr marL="457200" marR="0" lvl="0" indent="-361950" algn="l" rtl="0">
              <a:lnSpc>
                <a:spcPct val="130000"/>
              </a:lnSpc>
              <a:spcBef>
                <a:spcPts val="750"/>
              </a:spcBef>
              <a:spcAft>
                <a:spcPts val="0"/>
              </a:spcAft>
              <a:buClr>
                <a:srgbClr val="262626"/>
              </a:buClr>
              <a:buSzPts val="2100"/>
              <a:buFont typeface="Arial"/>
              <a:buChar char="•"/>
              <a:defRPr sz="2100" b="0" i="0" u="none" strike="noStrike" cap="none">
                <a:solidFill>
                  <a:srgbClr val="262626"/>
                </a:solidFill>
                <a:latin typeface="Arial"/>
                <a:ea typeface="Arial"/>
                <a:cs typeface="Arial"/>
                <a:sym typeface="Arial"/>
              </a:defRPr>
            </a:lvl1pPr>
            <a:lvl2pPr marL="914400" marR="0" lvl="1" indent="-342900" algn="l" rtl="0">
              <a:lnSpc>
                <a:spcPct val="130000"/>
              </a:lnSpc>
              <a:spcBef>
                <a:spcPts val="375"/>
              </a:spcBef>
              <a:spcAft>
                <a:spcPts val="0"/>
              </a:spcAft>
              <a:buClr>
                <a:srgbClr val="262626"/>
              </a:buClr>
              <a:buSzPts val="1800"/>
              <a:buFont typeface="Arial"/>
              <a:buChar char="•"/>
              <a:defRPr sz="1800" b="0" i="0" u="none" strike="noStrike" cap="none">
                <a:solidFill>
                  <a:srgbClr val="262626"/>
                </a:solidFill>
                <a:latin typeface="Arial"/>
                <a:ea typeface="Arial"/>
                <a:cs typeface="Arial"/>
                <a:sym typeface="Arial"/>
              </a:defRPr>
            </a:lvl2pPr>
            <a:lvl3pPr marL="1371600" marR="0" lvl="2" indent="-323850" algn="l" rtl="0">
              <a:lnSpc>
                <a:spcPct val="130000"/>
              </a:lnSpc>
              <a:spcBef>
                <a:spcPts val="375"/>
              </a:spcBef>
              <a:spcAft>
                <a:spcPts val="0"/>
              </a:spcAft>
              <a:buClr>
                <a:srgbClr val="262626"/>
              </a:buClr>
              <a:buSzPts val="1500"/>
              <a:buFont typeface="Arial"/>
              <a:buChar char="•"/>
              <a:defRPr sz="1500" b="0" i="0" u="none" strike="noStrike" cap="none">
                <a:solidFill>
                  <a:srgbClr val="262626"/>
                </a:solidFill>
                <a:latin typeface="Arial"/>
                <a:ea typeface="Arial"/>
                <a:cs typeface="Arial"/>
                <a:sym typeface="Arial"/>
              </a:defRPr>
            </a:lvl3pPr>
            <a:lvl4pPr marL="1828800" marR="0" lvl="3" indent="-314325" algn="l" rtl="0">
              <a:lnSpc>
                <a:spcPct val="130000"/>
              </a:lnSpc>
              <a:spcBef>
                <a:spcPts val="375"/>
              </a:spcBef>
              <a:spcAft>
                <a:spcPts val="0"/>
              </a:spcAft>
              <a:buClr>
                <a:srgbClr val="262626"/>
              </a:buClr>
              <a:buSzPts val="1350"/>
              <a:buFont typeface="Arial"/>
              <a:buChar char="•"/>
              <a:defRPr sz="1350" b="0" i="0" u="none" strike="noStrike" cap="none">
                <a:solidFill>
                  <a:srgbClr val="262626"/>
                </a:solidFill>
                <a:latin typeface="Arial"/>
                <a:ea typeface="Arial"/>
                <a:cs typeface="Arial"/>
                <a:sym typeface="Arial"/>
              </a:defRPr>
            </a:lvl4pPr>
            <a:lvl5pPr marL="2286000" marR="0" lvl="4" indent="-314325" algn="l" rtl="0">
              <a:lnSpc>
                <a:spcPct val="130000"/>
              </a:lnSpc>
              <a:spcBef>
                <a:spcPts val="375"/>
              </a:spcBef>
              <a:spcAft>
                <a:spcPts val="0"/>
              </a:spcAft>
              <a:buClr>
                <a:srgbClr val="262626"/>
              </a:buClr>
              <a:buSzPts val="1350"/>
              <a:buFont typeface="Arial"/>
              <a:buChar char="•"/>
              <a:defRPr sz="1350" b="0" i="0" u="none" strike="noStrike" cap="none">
                <a:solidFill>
                  <a:srgbClr val="262626"/>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41" name="Google Shape;41;p7"/>
          <p:cNvSpPr txBox="1">
            <a:spLocks noGrp="1"/>
          </p:cNvSpPr>
          <p:nvPr>
            <p:ph type="body" idx="2"/>
          </p:nvPr>
        </p:nvSpPr>
        <p:spPr>
          <a:xfrm>
            <a:off x="3471863" y="2434167"/>
            <a:ext cx="2914650" cy="5801784"/>
          </a:xfrm>
          <a:prstGeom prst="rect">
            <a:avLst/>
          </a:prstGeom>
          <a:noFill/>
          <a:ln>
            <a:noFill/>
          </a:ln>
        </p:spPr>
        <p:txBody>
          <a:bodyPr spcFirstLastPara="1" wrap="square" lIns="91425" tIns="45700" rIns="91425" bIns="45700" anchor="t" anchorCtr="0"/>
          <a:lstStyle>
            <a:lvl1pPr marL="457200" marR="0" lvl="0" indent="-361950" algn="l" rtl="0">
              <a:lnSpc>
                <a:spcPct val="130000"/>
              </a:lnSpc>
              <a:spcBef>
                <a:spcPts val="750"/>
              </a:spcBef>
              <a:spcAft>
                <a:spcPts val="0"/>
              </a:spcAft>
              <a:buClr>
                <a:srgbClr val="262626"/>
              </a:buClr>
              <a:buSzPts val="2100"/>
              <a:buFont typeface="Arial"/>
              <a:buChar char="•"/>
              <a:defRPr sz="2100" b="0" i="0" u="none" strike="noStrike" cap="none">
                <a:solidFill>
                  <a:srgbClr val="262626"/>
                </a:solidFill>
                <a:latin typeface="Arial"/>
                <a:ea typeface="Arial"/>
                <a:cs typeface="Arial"/>
                <a:sym typeface="Arial"/>
              </a:defRPr>
            </a:lvl1pPr>
            <a:lvl2pPr marL="914400" marR="0" lvl="1" indent="-342900" algn="l" rtl="0">
              <a:lnSpc>
                <a:spcPct val="130000"/>
              </a:lnSpc>
              <a:spcBef>
                <a:spcPts val="375"/>
              </a:spcBef>
              <a:spcAft>
                <a:spcPts val="0"/>
              </a:spcAft>
              <a:buClr>
                <a:srgbClr val="262626"/>
              </a:buClr>
              <a:buSzPts val="1800"/>
              <a:buFont typeface="Arial"/>
              <a:buChar char="•"/>
              <a:defRPr sz="1800" b="0" i="0" u="none" strike="noStrike" cap="none">
                <a:solidFill>
                  <a:srgbClr val="262626"/>
                </a:solidFill>
                <a:latin typeface="Arial"/>
                <a:ea typeface="Arial"/>
                <a:cs typeface="Arial"/>
                <a:sym typeface="Arial"/>
              </a:defRPr>
            </a:lvl2pPr>
            <a:lvl3pPr marL="1371600" marR="0" lvl="2" indent="-323850" algn="l" rtl="0">
              <a:lnSpc>
                <a:spcPct val="130000"/>
              </a:lnSpc>
              <a:spcBef>
                <a:spcPts val="375"/>
              </a:spcBef>
              <a:spcAft>
                <a:spcPts val="0"/>
              </a:spcAft>
              <a:buClr>
                <a:srgbClr val="262626"/>
              </a:buClr>
              <a:buSzPts val="1500"/>
              <a:buFont typeface="Arial"/>
              <a:buChar char="•"/>
              <a:defRPr sz="1500" b="0" i="0" u="none" strike="noStrike" cap="none">
                <a:solidFill>
                  <a:srgbClr val="262626"/>
                </a:solidFill>
                <a:latin typeface="Arial"/>
                <a:ea typeface="Arial"/>
                <a:cs typeface="Arial"/>
                <a:sym typeface="Arial"/>
              </a:defRPr>
            </a:lvl3pPr>
            <a:lvl4pPr marL="1828800" marR="0" lvl="3" indent="-314325" algn="l" rtl="0">
              <a:lnSpc>
                <a:spcPct val="130000"/>
              </a:lnSpc>
              <a:spcBef>
                <a:spcPts val="375"/>
              </a:spcBef>
              <a:spcAft>
                <a:spcPts val="0"/>
              </a:spcAft>
              <a:buClr>
                <a:srgbClr val="262626"/>
              </a:buClr>
              <a:buSzPts val="1350"/>
              <a:buFont typeface="Arial"/>
              <a:buChar char="•"/>
              <a:defRPr sz="1350" b="0" i="0" u="none" strike="noStrike" cap="none">
                <a:solidFill>
                  <a:srgbClr val="262626"/>
                </a:solidFill>
                <a:latin typeface="Arial"/>
                <a:ea typeface="Arial"/>
                <a:cs typeface="Arial"/>
                <a:sym typeface="Arial"/>
              </a:defRPr>
            </a:lvl4pPr>
            <a:lvl5pPr marL="2286000" marR="0" lvl="4" indent="-314325" algn="l" rtl="0">
              <a:lnSpc>
                <a:spcPct val="130000"/>
              </a:lnSpc>
              <a:spcBef>
                <a:spcPts val="375"/>
              </a:spcBef>
              <a:spcAft>
                <a:spcPts val="0"/>
              </a:spcAft>
              <a:buClr>
                <a:srgbClr val="262626"/>
              </a:buClr>
              <a:buSzPts val="1350"/>
              <a:buFont typeface="Arial"/>
              <a:buChar char="•"/>
              <a:defRPr sz="1350" b="0" i="0" u="none" strike="noStrike" cap="none">
                <a:solidFill>
                  <a:srgbClr val="262626"/>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42" name="Google Shape;42;p7"/>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3" name="Google Shape;43;p7"/>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4" name="Google Shape;44;p7"/>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262626"/>
                </a:solidFill>
                <a:latin typeface="Arial"/>
                <a:ea typeface="Arial"/>
                <a:cs typeface="Arial"/>
                <a:sym typeface="Arial"/>
              </a:defRPr>
            </a:lvl1pPr>
            <a:lvl2pPr marL="0" marR="0" lvl="1" indent="0" algn="r" rtl="0">
              <a:spcBef>
                <a:spcPts val="0"/>
              </a:spcBef>
              <a:buNone/>
              <a:defRPr sz="900" b="0" i="0" u="none" strike="noStrike" cap="none">
                <a:solidFill>
                  <a:srgbClr val="262626"/>
                </a:solidFill>
                <a:latin typeface="Arial"/>
                <a:ea typeface="Arial"/>
                <a:cs typeface="Arial"/>
                <a:sym typeface="Arial"/>
              </a:defRPr>
            </a:lvl2pPr>
            <a:lvl3pPr marL="0" marR="0" lvl="2" indent="0" algn="r" rtl="0">
              <a:spcBef>
                <a:spcPts val="0"/>
              </a:spcBef>
              <a:buNone/>
              <a:defRPr sz="900" b="0" i="0" u="none" strike="noStrike" cap="none">
                <a:solidFill>
                  <a:srgbClr val="262626"/>
                </a:solidFill>
                <a:latin typeface="Arial"/>
                <a:ea typeface="Arial"/>
                <a:cs typeface="Arial"/>
                <a:sym typeface="Arial"/>
              </a:defRPr>
            </a:lvl3pPr>
            <a:lvl4pPr marL="0" marR="0" lvl="3" indent="0" algn="r" rtl="0">
              <a:spcBef>
                <a:spcPts val="0"/>
              </a:spcBef>
              <a:buNone/>
              <a:defRPr sz="900" b="0" i="0" u="none" strike="noStrike" cap="none">
                <a:solidFill>
                  <a:srgbClr val="262626"/>
                </a:solidFill>
                <a:latin typeface="Arial"/>
                <a:ea typeface="Arial"/>
                <a:cs typeface="Arial"/>
                <a:sym typeface="Arial"/>
              </a:defRPr>
            </a:lvl4pPr>
            <a:lvl5pPr marL="0" marR="0" lvl="4" indent="0" algn="r" rtl="0">
              <a:spcBef>
                <a:spcPts val="0"/>
              </a:spcBef>
              <a:buNone/>
              <a:defRPr sz="900" b="0" i="0" u="none" strike="noStrike" cap="none">
                <a:solidFill>
                  <a:srgbClr val="262626"/>
                </a:solidFill>
                <a:latin typeface="Arial"/>
                <a:ea typeface="Arial"/>
                <a:cs typeface="Arial"/>
                <a:sym typeface="Arial"/>
              </a:defRPr>
            </a:lvl5pPr>
            <a:lvl6pPr marL="0" marR="0" lvl="5" indent="0" algn="r" rtl="0">
              <a:spcBef>
                <a:spcPts val="0"/>
              </a:spcBef>
              <a:buNone/>
              <a:defRPr sz="900" b="0" i="0" u="none" strike="noStrike" cap="none">
                <a:solidFill>
                  <a:srgbClr val="262626"/>
                </a:solidFill>
                <a:latin typeface="Arial"/>
                <a:ea typeface="Arial"/>
                <a:cs typeface="Arial"/>
                <a:sym typeface="Arial"/>
              </a:defRPr>
            </a:lvl6pPr>
            <a:lvl7pPr marL="0" marR="0" lvl="6" indent="0" algn="r" rtl="0">
              <a:spcBef>
                <a:spcPts val="0"/>
              </a:spcBef>
              <a:buNone/>
              <a:defRPr sz="900" b="0" i="0" u="none" strike="noStrike" cap="none">
                <a:solidFill>
                  <a:srgbClr val="262626"/>
                </a:solidFill>
                <a:latin typeface="Arial"/>
                <a:ea typeface="Arial"/>
                <a:cs typeface="Arial"/>
                <a:sym typeface="Arial"/>
              </a:defRPr>
            </a:lvl7pPr>
            <a:lvl8pPr marL="0" marR="0" lvl="7" indent="0" algn="r" rtl="0">
              <a:spcBef>
                <a:spcPts val="0"/>
              </a:spcBef>
              <a:buNone/>
              <a:defRPr sz="900" b="0" i="0" u="none" strike="noStrike" cap="none">
                <a:solidFill>
                  <a:srgbClr val="262626"/>
                </a:solidFill>
                <a:latin typeface="Arial"/>
                <a:ea typeface="Arial"/>
                <a:cs typeface="Arial"/>
                <a:sym typeface="Arial"/>
              </a:defRPr>
            </a:lvl8pPr>
            <a:lvl9pPr marL="0" marR="0" lvl="8" indent="0" algn="r" rtl="0">
              <a:spcBef>
                <a:spcPts val="0"/>
              </a:spcBef>
              <a:buNone/>
              <a:defRPr sz="900" b="0" i="0" u="none" strike="noStrike" cap="none">
                <a:solidFill>
                  <a:srgbClr val="262626"/>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ltLang="ja-JP"/>
              <a:pPr marL="0" lvl="0" indent="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472381" y="486836"/>
            <a:ext cx="5915025" cy="1767417"/>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rgbClr val="262626"/>
              </a:buClr>
              <a:buSzPts val="3300"/>
              <a:buFont typeface="Arial"/>
              <a:buNone/>
              <a:defRPr sz="3300" b="0" i="0" u="none" strike="noStrike" cap="none">
                <a:solidFill>
                  <a:srgbClr val="262626"/>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7" name="Google Shape;47;p8"/>
          <p:cNvSpPr txBox="1">
            <a:spLocks noGrp="1"/>
          </p:cNvSpPr>
          <p:nvPr>
            <p:ph type="body" idx="1"/>
          </p:nvPr>
        </p:nvSpPr>
        <p:spPr>
          <a:xfrm>
            <a:off x="472381" y="2241551"/>
            <a:ext cx="2901255" cy="1098549"/>
          </a:xfrm>
          <a:prstGeom prst="rect">
            <a:avLst/>
          </a:prstGeom>
          <a:noFill/>
          <a:ln>
            <a:noFill/>
          </a:ln>
        </p:spPr>
        <p:txBody>
          <a:bodyPr spcFirstLastPara="1" wrap="square" lIns="91425" tIns="45700" rIns="91425" bIns="45700" anchor="b" anchorCtr="0"/>
          <a:lstStyle>
            <a:lvl1pPr marL="457200" marR="0" lvl="0" indent="-228600" algn="l" rtl="0">
              <a:lnSpc>
                <a:spcPct val="130000"/>
              </a:lnSpc>
              <a:spcBef>
                <a:spcPts val="750"/>
              </a:spcBef>
              <a:spcAft>
                <a:spcPts val="0"/>
              </a:spcAft>
              <a:buClr>
                <a:srgbClr val="262626"/>
              </a:buClr>
              <a:buSzPts val="1800"/>
              <a:buFont typeface="Arial"/>
              <a:buNone/>
              <a:defRPr sz="1800" b="1" i="0" u="none" strike="noStrike" cap="none">
                <a:solidFill>
                  <a:srgbClr val="262626"/>
                </a:solidFill>
                <a:latin typeface="Arial"/>
                <a:ea typeface="Arial"/>
                <a:cs typeface="Arial"/>
                <a:sym typeface="Arial"/>
              </a:defRPr>
            </a:lvl1pPr>
            <a:lvl2pPr marL="914400" marR="0" lvl="1" indent="-228600" algn="l" rtl="0">
              <a:lnSpc>
                <a:spcPct val="130000"/>
              </a:lnSpc>
              <a:spcBef>
                <a:spcPts val="375"/>
              </a:spcBef>
              <a:spcAft>
                <a:spcPts val="0"/>
              </a:spcAft>
              <a:buClr>
                <a:srgbClr val="262626"/>
              </a:buClr>
              <a:buSzPts val="1500"/>
              <a:buFont typeface="Arial"/>
              <a:buNone/>
              <a:defRPr sz="1500" b="1" i="0" u="none" strike="noStrike" cap="none">
                <a:solidFill>
                  <a:srgbClr val="262626"/>
                </a:solidFill>
                <a:latin typeface="Arial"/>
                <a:ea typeface="Arial"/>
                <a:cs typeface="Arial"/>
                <a:sym typeface="Arial"/>
              </a:defRPr>
            </a:lvl2pPr>
            <a:lvl3pPr marL="1371600" marR="0" lvl="2" indent="-228600" algn="l" rtl="0">
              <a:lnSpc>
                <a:spcPct val="130000"/>
              </a:lnSpc>
              <a:spcBef>
                <a:spcPts val="375"/>
              </a:spcBef>
              <a:spcAft>
                <a:spcPts val="0"/>
              </a:spcAft>
              <a:buClr>
                <a:srgbClr val="262626"/>
              </a:buClr>
              <a:buSzPts val="1350"/>
              <a:buFont typeface="Arial"/>
              <a:buNone/>
              <a:defRPr sz="1350" b="1" i="0" u="none" strike="noStrike" cap="none">
                <a:solidFill>
                  <a:srgbClr val="262626"/>
                </a:solidFill>
                <a:latin typeface="Arial"/>
                <a:ea typeface="Arial"/>
                <a:cs typeface="Arial"/>
                <a:sym typeface="Arial"/>
              </a:defRPr>
            </a:lvl3pPr>
            <a:lvl4pPr marL="1828800" marR="0" lvl="3" indent="-228600" algn="l" rtl="0">
              <a:lnSpc>
                <a:spcPct val="130000"/>
              </a:lnSpc>
              <a:spcBef>
                <a:spcPts val="375"/>
              </a:spcBef>
              <a:spcAft>
                <a:spcPts val="0"/>
              </a:spcAft>
              <a:buClr>
                <a:srgbClr val="262626"/>
              </a:buClr>
              <a:buSzPts val="1200"/>
              <a:buFont typeface="Arial"/>
              <a:buNone/>
              <a:defRPr sz="1200" b="1" i="0" u="none" strike="noStrike" cap="none">
                <a:solidFill>
                  <a:srgbClr val="262626"/>
                </a:solidFill>
                <a:latin typeface="Arial"/>
                <a:ea typeface="Arial"/>
                <a:cs typeface="Arial"/>
                <a:sym typeface="Arial"/>
              </a:defRPr>
            </a:lvl4pPr>
            <a:lvl5pPr marL="2286000" marR="0" lvl="4" indent="-228600" algn="l" rtl="0">
              <a:lnSpc>
                <a:spcPct val="130000"/>
              </a:lnSpc>
              <a:spcBef>
                <a:spcPts val="375"/>
              </a:spcBef>
              <a:spcAft>
                <a:spcPts val="0"/>
              </a:spcAft>
              <a:buClr>
                <a:srgbClr val="262626"/>
              </a:buClr>
              <a:buSzPts val="1200"/>
              <a:buFont typeface="Arial"/>
              <a:buNone/>
              <a:defRPr sz="1200" b="1" i="0" u="none" strike="noStrike" cap="none">
                <a:solidFill>
                  <a:srgbClr val="262626"/>
                </a:solidFill>
                <a:latin typeface="Arial"/>
                <a:ea typeface="Arial"/>
                <a:cs typeface="Arial"/>
                <a:sym typeface="Arial"/>
              </a:defRPr>
            </a:lvl5pPr>
            <a:lvl6pPr marL="2743200" marR="0" lvl="5" indent="-228600" algn="l" rtl="0">
              <a:lnSpc>
                <a:spcPct val="90000"/>
              </a:lnSpc>
              <a:spcBef>
                <a:spcPts val="375"/>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375"/>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375"/>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375"/>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9pPr>
          </a:lstStyle>
          <a:p>
            <a:endParaRPr/>
          </a:p>
        </p:txBody>
      </p:sp>
      <p:sp>
        <p:nvSpPr>
          <p:cNvPr id="48" name="Google Shape;48;p8"/>
          <p:cNvSpPr txBox="1">
            <a:spLocks noGrp="1"/>
          </p:cNvSpPr>
          <p:nvPr>
            <p:ph type="body" idx="2"/>
          </p:nvPr>
        </p:nvSpPr>
        <p:spPr>
          <a:xfrm>
            <a:off x="472381" y="3340100"/>
            <a:ext cx="2901255" cy="4912784"/>
          </a:xfrm>
          <a:prstGeom prst="rect">
            <a:avLst/>
          </a:prstGeom>
          <a:noFill/>
          <a:ln>
            <a:noFill/>
          </a:ln>
        </p:spPr>
        <p:txBody>
          <a:bodyPr spcFirstLastPara="1" wrap="square" lIns="91425" tIns="45700" rIns="91425" bIns="45700" anchor="t" anchorCtr="0"/>
          <a:lstStyle>
            <a:lvl1pPr marL="457200" marR="0" lvl="0" indent="-361950" algn="l" rtl="0">
              <a:lnSpc>
                <a:spcPct val="130000"/>
              </a:lnSpc>
              <a:spcBef>
                <a:spcPts val="750"/>
              </a:spcBef>
              <a:spcAft>
                <a:spcPts val="0"/>
              </a:spcAft>
              <a:buClr>
                <a:srgbClr val="262626"/>
              </a:buClr>
              <a:buSzPts val="2100"/>
              <a:buFont typeface="Arial"/>
              <a:buChar char="•"/>
              <a:defRPr sz="2100" b="0" i="0" u="none" strike="noStrike" cap="none">
                <a:solidFill>
                  <a:srgbClr val="262626"/>
                </a:solidFill>
                <a:latin typeface="Arial"/>
                <a:ea typeface="Arial"/>
                <a:cs typeface="Arial"/>
                <a:sym typeface="Arial"/>
              </a:defRPr>
            </a:lvl1pPr>
            <a:lvl2pPr marL="914400" marR="0" lvl="1" indent="-342900" algn="l" rtl="0">
              <a:lnSpc>
                <a:spcPct val="130000"/>
              </a:lnSpc>
              <a:spcBef>
                <a:spcPts val="375"/>
              </a:spcBef>
              <a:spcAft>
                <a:spcPts val="0"/>
              </a:spcAft>
              <a:buClr>
                <a:srgbClr val="262626"/>
              </a:buClr>
              <a:buSzPts val="1800"/>
              <a:buFont typeface="Arial"/>
              <a:buChar char="•"/>
              <a:defRPr sz="1800" b="0" i="0" u="none" strike="noStrike" cap="none">
                <a:solidFill>
                  <a:srgbClr val="262626"/>
                </a:solidFill>
                <a:latin typeface="Arial"/>
                <a:ea typeface="Arial"/>
                <a:cs typeface="Arial"/>
                <a:sym typeface="Arial"/>
              </a:defRPr>
            </a:lvl2pPr>
            <a:lvl3pPr marL="1371600" marR="0" lvl="2" indent="-323850" algn="l" rtl="0">
              <a:lnSpc>
                <a:spcPct val="130000"/>
              </a:lnSpc>
              <a:spcBef>
                <a:spcPts val="375"/>
              </a:spcBef>
              <a:spcAft>
                <a:spcPts val="0"/>
              </a:spcAft>
              <a:buClr>
                <a:srgbClr val="262626"/>
              </a:buClr>
              <a:buSzPts val="1500"/>
              <a:buFont typeface="Arial"/>
              <a:buChar char="•"/>
              <a:defRPr sz="1500" b="0" i="0" u="none" strike="noStrike" cap="none">
                <a:solidFill>
                  <a:srgbClr val="262626"/>
                </a:solidFill>
                <a:latin typeface="Arial"/>
                <a:ea typeface="Arial"/>
                <a:cs typeface="Arial"/>
                <a:sym typeface="Arial"/>
              </a:defRPr>
            </a:lvl3pPr>
            <a:lvl4pPr marL="1828800" marR="0" lvl="3" indent="-314325" algn="l" rtl="0">
              <a:lnSpc>
                <a:spcPct val="130000"/>
              </a:lnSpc>
              <a:spcBef>
                <a:spcPts val="375"/>
              </a:spcBef>
              <a:spcAft>
                <a:spcPts val="0"/>
              </a:spcAft>
              <a:buClr>
                <a:srgbClr val="262626"/>
              </a:buClr>
              <a:buSzPts val="1350"/>
              <a:buFont typeface="Arial"/>
              <a:buChar char="•"/>
              <a:defRPr sz="1350" b="0" i="0" u="none" strike="noStrike" cap="none">
                <a:solidFill>
                  <a:srgbClr val="262626"/>
                </a:solidFill>
                <a:latin typeface="Arial"/>
                <a:ea typeface="Arial"/>
                <a:cs typeface="Arial"/>
                <a:sym typeface="Arial"/>
              </a:defRPr>
            </a:lvl4pPr>
            <a:lvl5pPr marL="2286000" marR="0" lvl="4" indent="-314325" algn="l" rtl="0">
              <a:lnSpc>
                <a:spcPct val="130000"/>
              </a:lnSpc>
              <a:spcBef>
                <a:spcPts val="375"/>
              </a:spcBef>
              <a:spcAft>
                <a:spcPts val="0"/>
              </a:spcAft>
              <a:buClr>
                <a:srgbClr val="262626"/>
              </a:buClr>
              <a:buSzPts val="1350"/>
              <a:buFont typeface="Arial"/>
              <a:buChar char="•"/>
              <a:defRPr sz="1350" b="0" i="0" u="none" strike="noStrike" cap="none">
                <a:solidFill>
                  <a:srgbClr val="262626"/>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49" name="Google Shape;49;p8"/>
          <p:cNvSpPr txBox="1">
            <a:spLocks noGrp="1"/>
          </p:cNvSpPr>
          <p:nvPr>
            <p:ph type="body" idx="3"/>
          </p:nvPr>
        </p:nvSpPr>
        <p:spPr>
          <a:xfrm>
            <a:off x="3471863" y="2241551"/>
            <a:ext cx="2915543" cy="1098549"/>
          </a:xfrm>
          <a:prstGeom prst="rect">
            <a:avLst/>
          </a:prstGeom>
          <a:noFill/>
          <a:ln>
            <a:noFill/>
          </a:ln>
        </p:spPr>
        <p:txBody>
          <a:bodyPr spcFirstLastPara="1" wrap="square" lIns="91425" tIns="45700" rIns="91425" bIns="45700" anchor="b" anchorCtr="0"/>
          <a:lstStyle>
            <a:lvl1pPr marL="457200" marR="0" lvl="0" indent="-228600" algn="l" rtl="0">
              <a:lnSpc>
                <a:spcPct val="130000"/>
              </a:lnSpc>
              <a:spcBef>
                <a:spcPts val="750"/>
              </a:spcBef>
              <a:spcAft>
                <a:spcPts val="0"/>
              </a:spcAft>
              <a:buClr>
                <a:srgbClr val="262626"/>
              </a:buClr>
              <a:buSzPts val="1800"/>
              <a:buFont typeface="Arial"/>
              <a:buNone/>
              <a:defRPr sz="1800" b="1" i="0" u="none" strike="noStrike" cap="none">
                <a:solidFill>
                  <a:srgbClr val="262626"/>
                </a:solidFill>
                <a:latin typeface="Arial"/>
                <a:ea typeface="Arial"/>
                <a:cs typeface="Arial"/>
                <a:sym typeface="Arial"/>
              </a:defRPr>
            </a:lvl1pPr>
            <a:lvl2pPr marL="914400" marR="0" lvl="1" indent="-228600" algn="l" rtl="0">
              <a:lnSpc>
                <a:spcPct val="130000"/>
              </a:lnSpc>
              <a:spcBef>
                <a:spcPts val="375"/>
              </a:spcBef>
              <a:spcAft>
                <a:spcPts val="0"/>
              </a:spcAft>
              <a:buClr>
                <a:srgbClr val="262626"/>
              </a:buClr>
              <a:buSzPts val="1500"/>
              <a:buFont typeface="Arial"/>
              <a:buNone/>
              <a:defRPr sz="1500" b="1" i="0" u="none" strike="noStrike" cap="none">
                <a:solidFill>
                  <a:srgbClr val="262626"/>
                </a:solidFill>
                <a:latin typeface="Arial"/>
                <a:ea typeface="Arial"/>
                <a:cs typeface="Arial"/>
                <a:sym typeface="Arial"/>
              </a:defRPr>
            </a:lvl2pPr>
            <a:lvl3pPr marL="1371600" marR="0" lvl="2" indent="-228600" algn="l" rtl="0">
              <a:lnSpc>
                <a:spcPct val="130000"/>
              </a:lnSpc>
              <a:spcBef>
                <a:spcPts val="375"/>
              </a:spcBef>
              <a:spcAft>
                <a:spcPts val="0"/>
              </a:spcAft>
              <a:buClr>
                <a:srgbClr val="262626"/>
              </a:buClr>
              <a:buSzPts val="1350"/>
              <a:buFont typeface="Arial"/>
              <a:buNone/>
              <a:defRPr sz="1350" b="1" i="0" u="none" strike="noStrike" cap="none">
                <a:solidFill>
                  <a:srgbClr val="262626"/>
                </a:solidFill>
                <a:latin typeface="Arial"/>
                <a:ea typeface="Arial"/>
                <a:cs typeface="Arial"/>
                <a:sym typeface="Arial"/>
              </a:defRPr>
            </a:lvl3pPr>
            <a:lvl4pPr marL="1828800" marR="0" lvl="3" indent="-228600" algn="l" rtl="0">
              <a:lnSpc>
                <a:spcPct val="130000"/>
              </a:lnSpc>
              <a:spcBef>
                <a:spcPts val="375"/>
              </a:spcBef>
              <a:spcAft>
                <a:spcPts val="0"/>
              </a:spcAft>
              <a:buClr>
                <a:srgbClr val="262626"/>
              </a:buClr>
              <a:buSzPts val="1200"/>
              <a:buFont typeface="Arial"/>
              <a:buNone/>
              <a:defRPr sz="1200" b="1" i="0" u="none" strike="noStrike" cap="none">
                <a:solidFill>
                  <a:srgbClr val="262626"/>
                </a:solidFill>
                <a:latin typeface="Arial"/>
                <a:ea typeface="Arial"/>
                <a:cs typeface="Arial"/>
                <a:sym typeface="Arial"/>
              </a:defRPr>
            </a:lvl4pPr>
            <a:lvl5pPr marL="2286000" marR="0" lvl="4" indent="-228600" algn="l" rtl="0">
              <a:lnSpc>
                <a:spcPct val="130000"/>
              </a:lnSpc>
              <a:spcBef>
                <a:spcPts val="375"/>
              </a:spcBef>
              <a:spcAft>
                <a:spcPts val="0"/>
              </a:spcAft>
              <a:buClr>
                <a:srgbClr val="262626"/>
              </a:buClr>
              <a:buSzPts val="1200"/>
              <a:buFont typeface="Arial"/>
              <a:buNone/>
              <a:defRPr sz="1200" b="1" i="0" u="none" strike="noStrike" cap="none">
                <a:solidFill>
                  <a:srgbClr val="262626"/>
                </a:solidFill>
                <a:latin typeface="Arial"/>
                <a:ea typeface="Arial"/>
                <a:cs typeface="Arial"/>
                <a:sym typeface="Arial"/>
              </a:defRPr>
            </a:lvl5pPr>
            <a:lvl6pPr marL="2743200" marR="0" lvl="5" indent="-228600" algn="l" rtl="0">
              <a:lnSpc>
                <a:spcPct val="90000"/>
              </a:lnSpc>
              <a:spcBef>
                <a:spcPts val="375"/>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375"/>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375"/>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375"/>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9pPr>
          </a:lstStyle>
          <a:p>
            <a:endParaRPr/>
          </a:p>
        </p:txBody>
      </p:sp>
      <p:sp>
        <p:nvSpPr>
          <p:cNvPr id="50" name="Google Shape;50;p8"/>
          <p:cNvSpPr txBox="1">
            <a:spLocks noGrp="1"/>
          </p:cNvSpPr>
          <p:nvPr>
            <p:ph type="body" idx="4"/>
          </p:nvPr>
        </p:nvSpPr>
        <p:spPr>
          <a:xfrm>
            <a:off x="3471863" y="3340100"/>
            <a:ext cx="2915543" cy="4912784"/>
          </a:xfrm>
          <a:prstGeom prst="rect">
            <a:avLst/>
          </a:prstGeom>
          <a:noFill/>
          <a:ln>
            <a:noFill/>
          </a:ln>
        </p:spPr>
        <p:txBody>
          <a:bodyPr spcFirstLastPara="1" wrap="square" lIns="91425" tIns="45700" rIns="91425" bIns="45700" anchor="t" anchorCtr="0"/>
          <a:lstStyle>
            <a:lvl1pPr marL="457200" marR="0" lvl="0" indent="-361950" algn="l" rtl="0">
              <a:lnSpc>
                <a:spcPct val="130000"/>
              </a:lnSpc>
              <a:spcBef>
                <a:spcPts val="750"/>
              </a:spcBef>
              <a:spcAft>
                <a:spcPts val="0"/>
              </a:spcAft>
              <a:buClr>
                <a:srgbClr val="262626"/>
              </a:buClr>
              <a:buSzPts val="2100"/>
              <a:buFont typeface="Arial"/>
              <a:buChar char="•"/>
              <a:defRPr sz="2100" b="0" i="0" u="none" strike="noStrike" cap="none">
                <a:solidFill>
                  <a:srgbClr val="262626"/>
                </a:solidFill>
                <a:latin typeface="Arial"/>
                <a:ea typeface="Arial"/>
                <a:cs typeface="Arial"/>
                <a:sym typeface="Arial"/>
              </a:defRPr>
            </a:lvl1pPr>
            <a:lvl2pPr marL="914400" marR="0" lvl="1" indent="-342900" algn="l" rtl="0">
              <a:lnSpc>
                <a:spcPct val="130000"/>
              </a:lnSpc>
              <a:spcBef>
                <a:spcPts val="375"/>
              </a:spcBef>
              <a:spcAft>
                <a:spcPts val="0"/>
              </a:spcAft>
              <a:buClr>
                <a:srgbClr val="262626"/>
              </a:buClr>
              <a:buSzPts val="1800"/>
              <a:buFont typeface="Arial"/>
              <a:buChar char="•"/>
              <a:defRPr sz="1800" b="0" i="0" u="none" strike="noStrike" cap="none">
                <a:solidFill>
                  <a:srgbClr val="262626"/>
                </a:solidFill>
                <a:latin typeface="Arial"/>
                <a:ea typeface="Arial"/>
                <a:cs typeface="Arial"/>
                <a:sym typeface="Arial"/>
              </a:defRPr>
            </a:lvl2pPr>
            <a:lvl3pPr marL="1371600" marR="0" lvl="2" indent="-323850" algn="l" rtl="0">
              <a:lnSpc>
                <a:spcPct val="130000"/>
              </a:lnSpc>
              <a:spcBef>
                <a:spcPts val="375"/>
              </a:spcBef>
              <a:spcAft>
                <a:spcPts val="0"/>
              </a:spcAft>
              <a:buClr>
                <a:srgbClr val="262626"/>
              </a:buClr>
              <a:buSzPts val="1500"/>
              <a:buFont typeface="Arial"/>
              <a:buChar char="•"/>
              <a:defRPr sz="1500" b="0" i="0" u="none" strike="noStrike" cap="none">
                <a:solidFill>
                  <a:srgbClr val="262626"/>
                </a:solidFill>
                <a:latin typeface="Arial"/>
                <a:ea typeface="Arial"/>
                <a:cs typeface="Arial"/>
                <a:sym typeface="Arial"/>
              </a:defRPr>
            </a:lvl3pPr>
            <a:lvl4pPr marL="1828800" marR="0" lvl="3" indent="-314325" algn="l" rtl="0">
              <a:lnSpc>
                <a:spcPct val="130000"/>
              </a:lnSpc>
              <a:spcBef>
                <a:spcPts val="375"/>
              </a:spcBef>
              <a:spcAft>
                <a:spcPts val="0"/>
              </a:spcAft>
              <a:buClr>
                <a:srgbClr val="262626"/>
              </a:buClr>
              <a:buSzPts val="1350"/>
              <a:buFont typeface="Arial"/>
              <a:buChar char="•"/>
              <a:defRPr sz="1350" b="0" i="0" u="none" strike="noStrike" cap="none">
                <a:solidFill>
                  <a:srgbClr val="262626"/>
                </a:solidFill>
                <a:latin typeface="Arial"/>
                <a:ea typeface="Arial"/>
                <a:cs typeface="Arial"/>
                <a:sym typeface="Arial"/>
              </a:defRPr>
            </a:lvl4pPr>
            <a:lvl5pPr marL="2286000" marR="0" lvl="4" indent="-314325" algn="l" rtl="0">
              <a:lnSpc>
                <a:spcPct val="130000"/>
              </a:lnSpc>
              <a:spcBef>
                <a:spcPts val="375"/>
              </a:spcBef>
              <a:spcAft>
                <a:spcPts val="0"/>
              </a:spcAft>
              <a:buClr>
                <a:srgbClr val="262626"/>
              </a:buClr>
              <a:buSzPts val="1350"/>
              <a:buFont typeface="Arial"/>
              <a:buChar char="•"/>
              <a:defRPr sz="1350" b="0" i="0" u="none" strike="noStrike" cap="none">
                <a:solidFill>
                  <a:srgbClr val="262626"/>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51" name="Google Shape;51;p8"/>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2" name="Google Shape;52;p8"/>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3" name="Google Shape;53;p8"/>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262626"/>
                </a:solidFill>
                <a:latin typeface="Arial"/>
                <a:ea typeface="Arial"/>
                <a:cs typeface="Arial"/>
                <a:sym typeface="Arial"/>
              </a:defRPr>
            </a:lvl1pPr>
            <a:lvl2pPr marL="0" marR="0" lvl="1" indent="0" algn="r" rtl="0">
              <a:spcBef>
                <a:spcPts val="0"/>
              </a:spcBef>
              <a:buNone/>
              <a:defRPr sz="900" b="0" i="0" u="none" strike="noStrike" cap="none">
                <a:solidFill>
                  <a:srgbClr val="262626"/>
                </a:solidFill>
                <a:latin typeface="Arial"/>
                <a:ea typeface="Arial"/>
                <a:cs typeface="Arial"/>
                <a:sym typeface="Arial"/>
              </a:defRPr>
            </a:lvl2pPr>
            <a:lvl3pPr marL="0" marR="0" lvl="2" indent="0" algn="r" rtl="0">
              <a:spcBef>
                <a:spcPts val="0"/>
              </a:spcBef>
              <a:buNone/>
              <a:defRPr sz="900" b="0" i="0" u="none" strike="noStrike" cap="none">
                <a:solidFill>
                  <a:srgbClr val="262626"/>
                </a:solidFill>
                <a:latin typeface="Arial"/>
                <a:ea typeface="Arial"/>
                <a:cs typeface="Arial"/>
                <a:sym typeface="Arial"/>
              </a:defRPr>
            </a:lvl3pPr>
            <a:lvl4pPr marL="0" marR="0" lvl="3" indent="0" algn="r" rtl="0">
              <a:spcBef>
                <a:spcPts val="0"/>
              </a:spcBef>
              <a:buNone/>
              <a:defRPr sz="900" b="0" i="0" u="none" strike="noStrike" cap="none">
                <a:solidFill>
                  <a:srgbClr val="262626"/>
                </a:solidFill>
                <a:latin typeface="Arial"/>
                <a:ea typeface="Arial"/>
                <a:cs typeface="Arial"/>
                <a:sym typeface="Arial"/>
              </a:defRPr>
            </a:lvl4pPr>
            <a:lvl5pPr marL="0" marR="0" lvl="4" indent="0" algn="r" rtl="0">
              <a:spcBef>
                <a:spcPts val="0"/>
              </a:spcBef>
              <a:buNone/>
              <a:defRPr sz="900" b="0" i="0" u="none" strike="noStrike" cap="none">
                <a:solidFill>
                  <a:srgbClr val="262626"/>
                </a:solidFill>
                <a:latin typeface="Arial"/>
                <a:ea typeface="Arial"/>
                <a:cs typeface="Arial"/>
                <a:sym typeface="Arial"/>
              </a:defRPr>
            </a:lvl5pPr>
            <a:lvl6pPr marL="0" marR="0" lvl="5" indent="0" algn="r" rtl="0">
              <a:spcBef>
                <a:spcPts val="0"/>
              </a:spcBef>
              <a:buNone/>
              <a:defRPr sz="900" b="0" i="0" u="none" strike="noStrike" cap="none">
                <a:solidFill>
                  <a:srgbClr val="262626"/>
                </a:solidFill>
                <a:latin typeface="Arial"/>
                <a:ea typeface="Arial"/>
                <a:cs typeface="Arial"/>
                <a:sym typeface="Arial"/>
              </a:defRPr>
            </a:lvl6pPr>
            <a:lvl7pPr marL="0" marR="0" lvl="6" indent="0" algn="r" rtl="0">
              <a:spcBef>
                <a:spcPts val="0"/>
              </a:spcBef>
              <a:buNone/>
              <a:defRPr sz="900" b="0" i="0" u="none" strike="noStrike" cap="none">
                <a:solidFill>
                  <a:srgbClr val="262626"/>
                </a:solidFill>
                <a:latin typeface="Arial"/>
                <a:ea typeface="Arial"/>
                <a:cs typeface="Arial"/>
                <a:sym typeface="Arial"/>
              </a:defRPr>
            </a:lvl7pPr>
            <a:lvl8pPr marL="0" marR="0" lvl="7" indent="0" algn="r" rtl="0">
              <a:spcBef>
                <a:spcPts val="0"/>
              </a:spcBef>
              <a:buNone/>
              <a:defRPr sz="900" b="0" i="0" u="none" strike="noStrike" cap="none">
                <a:solidFill>
                  <a:srgbClr val="262626"/>
                </a:solidFill>
                <a:latin typeface="Arial"/>
                <a:ea typeface="Arial"/>
                <a:cs typeface="Arial"/>
                <a:sym typeface="Arial"/>
              </a:defRPr>
            </a:lvl8pPr>
            <a:lvl9pPr marL="0" marR="0" lvl="8" indent="0" algn="r" rtl="0">
              <a:spcBef>
                <a:spcPts val="0"/>
              </a:spcBef>
              <a:buNone/>
              <a:defRPr sz="900" b="0" i="0" u="none" strike="noStrike" cap="none">
                <a:solidFill>
                  <a:srgbClr val="262626"/>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ltLang="ja-JP"/>
              <a:pPr marL="0" lvl="0" indent="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コンテンツ"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472381" y="609600"/>
            <a:ext cx="2211884" cy="2133600"/>
          </a:xfrm>
          <a:prstGeom prst="rect">
            <a:avLst/>
          </a:prstGeom>
          <a:noFill/>
          <a:ln>
            <a:noFill/>
          </a:ln>
        </p:spPr>
        <p:txBody>
          <a:bodyPr spcFirstLastPara="1" wrap="square" lIns="91425" tIns="45700" rIns="91425" bIns="45700" anchor="b" anchorCtr="0"/>
          <a:lstStyle>
            <a:lvl1pPr marR="0" lvl="0" algn="l" rtl="0">
              <a:lnSpc>
                <a:spcPct val="90000"/>
              </a:lnSpc>
              <a:spcBef>
                <a:spcPts val="0"/>
              </a:spcBef>
              <a:spcAft>
                <a:spcPts val="0"/>
              </a:spcAft>
              <a:buClr>
                <a:srgbClr val="262626"/>
              </a:buClr>
              <a:buSzPts val="2400"/>
              <a:buFont typeface="Arial"/>
              <a:buNone/>
              <a:defRPr sz="2400" b="0" i="0" u="none" strike="noStrike" cap="none">
                <a:solidFill>
                  <a:srgbClr val="262626"/>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6" name="Google Shape;56;p9"/>
          <p:cNvSpPr txBox="1">
            <a:spLocks noGrp="1"/>
          </p:cNvSpPr>
          <p:nvPr>
            <p:ph type="body" idx="1"/>
          </p:nvPr>
        </p:nvSpPr>
        <p:spPr>
          <a:xfrm>
            <a:off x="2915543" y="1316569"/>
            <a:ext cx="3471863" cy="6498167"/>
          </a:xfrm>
          <a:prstGeom prst="rect">
            <a:avLst/>
          </a:prstGeom>
          <a:noFill/>
          <a:ln>
            <a:noFill/>
          </a:ln>
        </p:spPr>
        <p:txBody>
          <a:bodyPr spcFirstLastPara="1" wrap="square" lIns="91425" tIns="45700" rIns="91425" bIns="45700" anchor="t" anchorCtr="0"/>
          <a:lstStyle>
            <a:lvl1pPr marL="457200" marR="0" lvl="0" indent="-381000" algn="l" rtl="0">
              <a:lnSpc>
                <a:spcPct val="130000"/>
              </a:lnSpc>
              <a:spcBef>
                <a:spcPts val="750"/>
              </a:spcBef>
              <a:spcAft>
                <a:spcPts val="0"/>
              </a:spcAft>
              <a:buClr>
                <a:srgbClr val="262626"/>
              </a:buClr>
              <a:buSzPts val="2400"/>
              <a:buFont typeface="Arial"/>
              <a:buChar char="•"/>
              <a:defRPr sz="2400" b="0" i="0" u="none" strike="noStrike" cap="none">
                <a:solidFill>
                  <a:srgbClr val="262626"/>
                </a:solidFill>
                <a:latin typeface="Arial"/>
                <a:ea typeface="Arial"/>
                <a:cs typeface="Arial"/>
                <a:sym typeface="Arial"/>
              </a:defRPr>
            </a:lvl1pPr>
            <a:lvl2pPr marL="914400" marR="0" lvl="1" indent="-361950" algn="l" rtl="0">
              <a:lnSpc>
                <a:spcPct val="130000"/>
              </a:lnSpc>
              <a:spcBef>
                <a:spcPts val="375"/>
              </a:spcBef>
              <a:spcAft>
                <a:spcPts val="0"/>
              </a:spcAft>
              <a:buClr>
                <a:srgbClr val="262626"/>
              </a:buClr>
              <a:buSzPts val="2100"/>
              <a:buFont typeface="Arial"/>
              <a:buChar char="•"/>
              <a:defRPr sz="2100" b="0" i="0" u="none" strike="noStrike" cap="none">
                <a:solidFill>
                  <a:srgbClr val="262626"/>
                </a:solidFill>
                <a:latin typeface="Arial"/>
                <a:ea typeface="Arial"/>
                <a:cs typeface="Arial"/>
                <a:sym typeface="Arial"/>
              </a:defRPr>
            </a:lvl2pPr>
            <a:lvl3pPr marL="1371600" marR="0" lvl="2" indent="-342900" algn="l" rtl="0">
              <a:lnSpc>
                <a:spcPct val="130000"/>
              </a:lnSpc>
              <a:spcBef>
                <a:spcPts val="375"/>
              </a:spcBef>
              <a:spcAft>
                <a:spcPts val="0"/>
              </a:spcAft>
              <a:buClr>
                <a:srgbClr val="262626"/>
              </a:buClr>
              <a:buSzPts val="1800"/>
              <a:buFont typeface="Arial"/>
              <a:buChar char="•"/>
              <a:defRPr sz="1800" b="0" i="0" u="none" strike="noStrike" cap="none">
                <a:solidFill>
                  <a:srgbClr val="262626"/>
                </a:solidFill>
                <a:latin typeface="Arial"/>
                <a:ea typeface="Arial"/>
                <a:cs typeface="Arial"/>
                <a:sym typeface="Arial"/>
              </a:defRPr>
            </a:lvl3pPr>
            <a:lvl4pPr marL="1828800" marR="0" lvl="3" indent="-323850" algn="l" rtl="0">
              <a:lnSpc>
                <a:spcPct val="130000"/>
              </a:lnSpc>
              <a:spcBef>
                <a:spcPts val="375"/>
              </a:spcBef>
              <a:spcAft>
                <a:spcPts val="0"/>
              </a:spcAft>
              <a:buClr>
                <a:srgbClr val="262626"/>
              </a:buClr>
              <a:buSzPts val="1500"/>
              <a:buFont typeface="Arial"/>
              <a:buChar char="•"/>
              <a:defRPr sz="1500" b="0" i="0" u="none" strike="noStrike" cap="none">
                <a:solidFill>
                  <a:srgbClr val="262626"/>
                </a:solidFill>
                <a:latin typeface="Arial"/>
                <a:ea typeface="Arial"/>
                <a:cs typeface="Arial"/>
                <a:sym typeface="Arial"/>
              </a:defRPr>
            </a:lvl4pPr>
            <a:lvl5pPr marL="2286000" marR="0" lvl="4" indent="-323850" algn="l" rtl="0">
              <a:lnSpc>
                <a:spcPct val="130000"/>
              </a:lnSpc>
              <a:spcBef>
                <a:spcPts val="375"/>
              </a:spcBef>
              <a:spcAft>
                <a:spcPts val="0"/>
              </a:spcAft>
              <a:buClr>
                <a:srgbClr val="262626"/>
              </a:buClr>
              <a:buSzPts val="1500"/>
              <a:buFont typeface="Arial"/>
              <a:buChar char="•"/>
              <a:defRPr sz="1500" b="0" i="0" u="none" strike="noStrike" cap="none">
                <a:solidFill>
                  <a:srgbClr val="262626"/>
                </a:solidFill>
                <a:latin typeface="Arial"/>
                <a:ea typeface="Arial"/>
                <a:cs typeface="Arial"/>
                <a:sym typeface="Arial"/>
              </a:defRPr>
            </a:lvl5pPr>
            <a:lvl6pPr marL="2743200" marR="0" lvl="5"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6pPr>
            <a:lvl7pPr marL="3200400" marR="0" lvl="6"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7pPr>
            <a:lvl8pPr marL="3657600" marR="0" lvl="7"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8pPr>
            <a:lvl9pPr marL="4114800" marR="0" lvl="8"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9pPr>
          </a:lstStyle>
          <a:p>
            <a:endParaRPr/>
          </a:p>
        </p:txBody>
      </p:sp>
      <p:sp>
        <p:nvSpPr>
          <p:cNvPr id="57" name="Google Shape;57;p9"/>
          <p:cNvSpPr txBox="1">
            <a:spLocks noGrp="1"/>
          </p:cNvSpPr>
          <p:nvPr>
            <p:ph type="body" idx="2"/>
          </p:nvPr>
        </p:nvSpPr>
        <p:spPr>
          <a:xfrm>
            <a:off x="472381" y="2743200"/>
            <a:ext cx="2211884" cy="5082117"/>
          </a:xfrm>
          <a:prstGeom prst="rect">
            <a:avLst/>
          </a:prstGeom>
          <a:noFill/>
          <a:ln>
            <a:noFill/>
          </a:ln>
        </p:spPr>
        <p:txBody>
          <a:bodyPr spcFirstLastPara="1" wrap="square" lIns="91425" tIns="45700" rIns="91425" bIns="45700" anchor="t" anchorCtr="0"/>
          <a:lstStyle>
            <a:lvl1pPr marL="457200" marR="0" lvl="0" indent="-228600" algn="l" rtl="0">
              <a:lnSpc>
                <a:spcPct val="130000"/>
              </a:lnSpc>
              <a:spcBef>
                <a:spcPts val="750"/>
              </a:spcBef>
              <a:spcAft>
                <a:spcPts val="0"/>
              </a:spcAft>
              <a:buClr>
                <a:srgbClr val="262626"/>
              </a:buClr>
              <a:buSzPts val="1200"/>
              <a:buFont typeface="Arial"/>
              <a:buNone/>
              <a:defRPr sz="1200" b="0" i="0" u="none" strike="noStrike" cap="none">
                <a:solidFill>
                  <a:srgbClr val="262626"/>
                </a:solidFill>
                <a:latin typeface="Arial"/>
                <a:ea typeface="Arial"/>
                <a:cs typeface="Arial"/>
                <a:sym typeface="Arial"/>
              </a:defRPr>
            </a:lvl1pPr>
            <a:lvl2pPr marL="914400" marR="0" lvl="1" indent="-228600" algn="l" rtl="0">
              <a:lnSpc>
                <a:spcPct val="130000"/>
              </a:lnSpc>
              <a:spcBef>
                <a:spcPts val="375"/>
              </a:spcBef>
              <a:spcAft>
                <a:spcPts val="0"/>
              </a:spcAft>
              <a:buClr>
                <a:srgbClr val="262626"/>
              </a:buClr>
              <a:buSzPts val="1050"/>
              <a:buFont typeface="Arial"/>
              <a:buNone/>
              <a:defRPr sz="1050" b="0" i="0" u="none" strike="noStrike" cap="none">
                <a:solidFill>
                  <a:srgbClr val="262626"/>
                </a:solidFill>
                <a:latin typeface="Arial"/>
                <a:ea typeface="Arial"/>
                <a:cs typeface="Arial"/>
                <a:sym typeface="Arial"/>
              </a:defRPr>
            </a:lvl2pPr>
            <a:lvl3pPr marL="1371600" marR="0" lvl="2" indent="-228600" algn="l" rtl="0">
              <a:lnSpc>
                <a:spcPct val="130000"/>
              </a:lnSpc>
              <a:spcBef>
                <a:spcPts val="375"/>
              </a:spcBef>
              <a:spcAft>
                <a:spcPts val="0"/>
              </a:spcAft>
              <a:buClr>
                <a:srgbClr val="262626"/>
              </a:buClr>
              <a:buSzPts val="900"/>
              <a:buFont typeface="Arial"/>
              <a:buNone/>
              <a:defRPr sz="900" b="0" i="0" u="none" strike="noStrike" cap="none">
                <a:solidFill>
                  <a:srgbClr val="262626"/>
                </a:solidFill>
                <a:latin typeface="Arial"/>
                <a:ea typeface="Arial"/>
                <a:cs typeface="Arial"/>
                <a:sym typeface="Arial"/>
              </a:defRPr>
            </a:lvl3pPr>
            <a:lvl4pPr marL="1828800" marR="0" lvl="3" indent="-228600" algn="l" rtl="0">
              <a:lnSpc>
                <a:spcPct val="130000"/>
              </a:lnSpc>
              <a:spcBef>
                <a:spcPts val="375"/>
              </a:spcBef>
              <a:spcAft>
                <a:spcPts val="0"/>
              </a:spcAft>
              <a:buClr>
                <a:srgbClr val="262626"/>
              </a:buClr>
              <a:buSzPts val="750"/>
              <a:buFont typeface="Arial"/>
              <a:buNone/>
              <a:defRPr sz="750" b="0" i="0" u="none" strike="noStrike" cap="none">
                <a:solidFill>
                  <a:srgbClr val="262626"/>
                </a:solidFill>
                <a:latin typeface="Arial"/>
                <a:ea typeface="Arial"/>
                <a:cs typeface="Arial"/>
                <a:sym typeface="Arial"/>
              </a:defRPr>
            </a:lvl4pPr>
            <a:lvl5pPr marL="2286000" marR="0" lvl="4" indent="-228600" algn="l" rtl="0">
              <a:lnSpc>
                <a:spcPct val="130000"/>
              </a:lnSpc>
              <a:spcBef>
                <a:spcPts val="375"/>
              </a:spcBef>
              <a:spcAft>
                <a:spcPts val="0"/>
              </a:spcAft>
              <a:buClr>
                <a:srgbClr val="262626"/>
              </a:buClr>
              <a:buSzPts val="750"/>
              <a:buFont typeface="Arial"/>
              <a:buNone/>
              <a:defRPr sz="750" b="0" i="0" u="none" strike="noStrike" cap="none">
                <a:solidFill>
                  <a:srgbClr val="262626"/>
                </a:solidFill>
                <a:latin typeface="Arial"/>
                <a:ea typeface="Arial"/>
                <a:cs typeface="Arial"/>
                <a:sym typeface="Arial"/>
              </a:defRPr>
            </a:lvl5pPr>
            <a:lvl6pPr marL="2743200" marR="0" lvl="5" indent="-228600" algn="l" rtl="0">
              <a:lnSpc>
                <a:spcPct val="90000"/>
              </a:lnSpc>
              <a:spcBef>
                <a:spcPts val="375"/>
              </a:spcBef>
              <a:spcAft>
                <a:spcPts val="0"/>
              </a:spcAft>
              <a:buClr>
                <a:schemeClr val="dk1"/>
              </a:buClr>
              <a:buSzPts val="750"/>
              <a:buFont typeface="Arial"/>
              <a:buNone/>
              <a:defRPr sz="75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375"/>
              </a:spcBef>
              <a:spcAft>
                <a:spcPts val="0"/>
              </a:spcAft>
              <a:buClr>
                <a:schemeClr val="dk1"/>
              </a:buClr>
              <a:buSzPts val="750"/>
              <a:buFont typeface="Arial"/>
              <a:buNone/>
              <a:defRPr sz="75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375"/>
              </a:spcBef>
              <a:spcAft>
                <a:spcPts val="0"/>
              </a:spcAft>
              <a:buClr>
                <a:schemeClr val="dk1"/>
              </a:buClr>
              <a:buSzPts val="750"/>
              <a:buFont typeface="Arial"/>
              <a:buNone/>
              <a:defRPr sz="75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375"/>
              </a:spcBef>
              <a:spcAft>
                <a:spcPts val="0"/>
              </a:spcAft>
              <a:buClr>
                <a:schemeClr val="dk1"/>
              </a:buClr>
              <a:buSzPts val="750"/>
              <a:buFont typeface="Arial"/>
              <a:buNone/>
              <a:defRPr sz="750" b="0" i="0" u="none" strike="noStrike" cap="none">
                <a:solidFill>
                  <a:schemeClr val="dk1"/>
                </a:solidFill>
                <a:latin typeface="Calibri"/>
                <a:ea typeface="Calibri"/>
                <a:cs typeface="Calibri"/>
                <a:sym typeface="Calibri"/>
              </a:defRPr>
            </a:lvl9pPr>
          </a:lstStyle>
          <a:p>
            <a:endParaRPr/>
          </a:p>
        </p:txBody>
      </p:sp>
      <p:sp>
        <p:nvSpPr>
          <p:cNvPr id="58" name="Google Shape;58;p9"/>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9" name="Google Shape;59;p9"/>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0" name="Google Shape;60;p9"/>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262626"/>
                </a:solidFill>
                <a:latin typeface="Arial"/>
                <a:ea typeface="Arial"/>
                <a:cs typeface="Arial"/>
                <a:sym typeface="Arial"/>
              </a:defRPr>
            </a:lvl1pPr>
            <a:lvl2pPr marL="0" marR="0" lvl="1" indent="0" algn="r" rtl="0">
              <a:spcBef>
                <a:spcPts val="0"/>
              </a:spcBef>
              <a:buNone/>
              <a:defRPr sz="900" b="0" i="0" u="none" strike="noStrike" cap="none">
                <a:solidFill>
                  <a:srgbClr val="262626"/>
                </a:solidFill>
                <a:latin typeface="Arial"/>
                <a:ea typeface="Arial"/>
                <a:cs typeface="Arial"/>
                <a:sym typeface="Arial"/>
              </a:defRPr>
            </a:lvl2pPr>
            <a:lvl3pPr marL="0" marR="0" lvl="2" indent="0" algn="r" rtl="0">
              <a:spcBef>
                <a:spcPts val="0"/>
              </a:spcBef>
              <a:buNone/>
              <a:defRPr sz="900" b="0" i="0" u="none" strike="noStrike" cap="none">
                <a:solidFill>
                  <a:srgbClr val="262626"/>
                </a:solidFill>
                <a:latin typeface="Arial"/>
                <a:ea typeface="Arial"/>
                <a:cs typeface="Arial"/>
                <a:sym typeface="Arial"/>
              </a:defRPr>
            </a:lvl3pPr>
            <a:lvl4pPr marL="0" marR="0" lvl="3" indent="0" algn="r" rtl="0">
              <a:spcBef>
                <a:spcPts val="0"/>
              </a:spcBef>
              <a:buNone/>
              <a:defRPr sz="900" b="0" i="0" u="none" strike="noStrike" cap="none">
                <a:solidFill>
                  <a:srgbClr val="262626"/>
                </a:solidFill>
                <a:latin typeface="Arial"/>
                <a:ea typeface="Arial"/>
                <a:cs typeface="Arial"/>
                <a:sym typeface="Arial"/>
              </a:defRPr>
            </a:lvl4pPr>
            <a:lvl5pPr marL="0" marR="0" lvl="4" indent="0" algn="r" rtl="0">
              <a:spcBef>
                <a:spcPts val="0"/>
              </a:spcBef>
              <a:buNone/>
              <a:defRPr sz="900" b="0" i="0" u="none" strike="noStrike" cap="none">
                <a:solidFill>
                  <a:srgbClr val="262626"/>
                </a:solidFill>
                <a:latin typeface="Arial"/>
                <a:ea typeface="Arial"/>
                <a:cs typeface="Arial"/>
                <a:sym typeface="Arial"/>
              </a:defRPr>
            </a:lvl5pPr>
            <a:lvl6pPr marL="0" marR="0" lvl="5" indent="0" algn="r" rtl="0">
              <a:spcBef>
                <a:spcPts val="0"/>
              </a:spcBef>
              <a:buNone/>
              <a:defRPr sz="900" b="0" i="0" u="none" strike="noStrike" cap="none">
                <a:solidFill>
                  <a:srgbClr val="262626"/>
                </a:solidFill>
                <a:latin typeface="Arial"/>
                <a:ea typeface="Arial"/>
                <a:cs typeface="Arial"/>
                <a:sym typeface="Arial"/>
              </a:defRPr>
            </a:lvl6pPr>
            <a:lvl7pPr marL="0" marR="0" lvl="6" indent="0" algn="r" rtl="0">
              <a:spcBef>
                <a:spcPts val="0"/>
              </a:spcBef>
              <a:buNone/>
              <a:defRPr sz="900" b="0" i="0" u="none" strike="noStrike" cap="none">
                <a:solidFill>
                  <a:srgbClr val="262626"/>
                </a:solidFill>
                <a:latin typeface="Arial"/>
                <a:ea typeface="Arial"/>
                <a:cs typeface="Arial"/>
                <a:sym typeface="Arial"/>
              </a:defRPr>
            </a:lvl7pPr>
            <a:lvl8pPr marL="0" marR="0" lvl="7" indent="0" algn="r" rtl="0">
              <a:spcBef>
                <a:spcPts val="0"/>
              </a:spcBef>
              <a:buNone/>
              <a:defRPr sz="900" b="0" i="0" u="none" strike="noStrike" cap="none">
                <a:solidFill>
                  <a:srgbClr val="262626"/>
                </a:solidFill>
                <a:latin typeface="Arial"/>
                <a:ea typeface="Arial"/>
                <a:cs typeface="Arial"/>
                <a:sym typeface="Arial"/>
              </a:defRPr>
            </a:lvl8pPr>
            <a:lvl9pPr marL="0" marR="0" lvl="8" indent="0" algn="r" rtl="0">
              <a:spcBef>
                <a:spcPts val="0"/>
              </a:spcBef>
              <a:buNone/>
              <a:defRPr sz="900" b="0" i="0" u="none" strike="noStrike" cap="none">
                <a:solidFill>
                  <a:srgbClr val="262626"/>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ltLang="ja-JP"/>
              <a:pPr marL="0" lvl="0" indent="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472381" y="609600"/>
            <a:ext cx="2211884" cy="2133600"/>
          </a:xfrm>
          <a:prstGeom prst="rect">
            <a:avLst/>
          </a:prstGeom>
          <a:noFill/>
          <a:ln>
            <a:noFill/>
          </a:ln>
        </p:spPr>
        <p:txBody>
          <a:bodyPr spcFirstLastPara="1" wrap="square" lIns="91425" tIns="45700" rIns="91425" bIns="45700" anchor="b" anchorCtr="0"/>
          <a:lstStyle>
            <a:lvl1pPr marR="0" lvl="0" algn="l" rtl="0">
              <a:lnSpc>
                <a:spcPct val="90000"/>
              </a:lnSpc>
              <a:spcBef>
                <a:spcPts val="0"/>
              </a:spcBef>
              <a:spcAft>
                <a:spcPts val="0"/>
              </a:spcAft>
              <a:buClr>
                <a:srgbClr val="262626"/>
              </a:buClr>
              <a:buSzPts val="2400"/>
              <a:buFont typeface="Arial"/>
              <a:buNone/>
              <a:defRPr sz="2400" b="0" i="0" u="none" strike="noStrike" cap="none">
                <a:solidFill>
                  <a:srgbClr val="262626"/>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3" name="Google Shape;63;p10"/>
          <p:cNvSpPr>
            <a:spLocks noGrp="1"/>
          </p:cNvSpPr>
          <p:nvPr>
            <p:ph type="pic" idx="2"/>
          </p:nvPr>
        </p:nvSpPr>
        <p:spPr>
          <a:xfrm>
            <a:off x="2915543" y="1316569"/>
            <a:ext cx="3471863" cy="6498167"/>
          </a:xfrm>
          <a:prstGeom prst="rect">
            <a:avLst/>
          </a:prstGeom>
          <a:noFill/>
          <a:ln>
            <a:noFill/>
          </a:ln>
        </p:spPr>
        <p:txBody>
          <a:bodyPr spcFirstLastPara="1" wrap="square" lIns="91425" tIns="45700" rIns="91425" bIns="45700" anchor="t" anchorCtr="0"/>
          <a:lstStyle>
            <a:lvl1pPr marR="0" lvl="0" algn="l" rtl="0">
              <a:lnSpc>
                <a:spcPct val="130000"/>
              </a:lnSpc>
              <a:spcBef>
                <a:spcPts val="750"/>
              </a:spcBef>
              <a:spcAft>
                <a:spcPts val="0"/>
              </a:spcAft>
              <a:buClr>
                <a:srgbClr val="262626"/>
              </a:buClr>
              <a:buSzPts val="2400"/>
              <a:buFont typeface="Arial"/>
              <a:buNone/>
              <a:defRPr sz="2400" b="0" i="0" u="none" strike="noStrike" cap="none">
                <a:solidFill>
                  <a:srgbClr val="262626"/>
                </a:solidFill>
                <a:latin typeface="Arial"/>
                <a:ea typeface="Arial"/>
                <a:cs typeface="Arial"/>
                <a:sym typeface="Arial"/>
              </a:defRPr>
            </a:lvl1pPr>
            <a:lvl2pPr marR="0" lvl="1" algn="l" rtl="0">
              <a:lnSpc>
                <a:spcPct val="130000"/>
              </a:lnSpc>
              <a:spcBef>
                <a:spcPts val="375"/>
              </a:spcBef>
              <a:spcAft>
                <a:spcPts val="0"/>
              </a:spcAft>
              <a:buClr>
                <a:srgbClr val="262626"/>
              </a:buClr>
              <a:buSzPts val="2100"/>
              <a:buFont typeface="Arial"/>
              <a:buNone/>
              <a:defRPr sz="2100" b="0" i="0" u="none" strike="noStrike" cap="none">
                <a:solidFill>
                  <a:srgbClr val="262626"/>
                </a:solidFill>
                <a:latin typeface="Arial"/>
                <a:ea typeface="Arial"/>
                <a:cs typeface="Arial"/>
                <a:sym typeface="Arial"/>
              </a:defRPr>
            </a:lvl2pPr>
            <a:lvl3pPr marR="0" lvl="2" algn="l" rtl="0">
              <a:lnSpc>
                <a:spcPct val="130000"/>
              </a:lnSpc>
              <a:spcBef>
                <a:spcPts val="375"/>
              </a:spcBef>
              <a:spcAft>
                <a:spcPts val="0"/>
              </a:spcAft>
              <a:buClr>
                <a:srgbClr val="262626"/>
              </a:buClr>
              <a:buSzPts val="1800"/>
              <a:buFont typeface="Arial"/>
              <a:buNone/>
              <a:defRPr sz="1800" b="0" i="0" u="none" strike="noStrike" cap="none">
                <a:solidFill>
                  <a:srgbClr val="262626"/>
                </a:solidFill>
                <a:latin typeface="Arial"/>
                <a:ea typeface="Arial"/>
                <a:cs typeface="Arial"/>
                <a:sym typeface="Arial"/>
              </a:defRPr>
            </a:lvl3pPr>
            <a:lvl4pPr marR="0" lvl="3" algn="l" rtl="0">
              <a:lnSpc>
                <a:spcPct val="130000"/>
              </a:lnSpc>
              <a:spcBef>
                <a:spcPts val="375"/>
              </a:spcBef>
              <a:spcAft>
                <a:spcPts val="0"/>
              </a:spcAft>
              <a:buClr>
                <a:srgbClr val="262626"/>
              </a:buClr>
              <a:buSzPts val="1500"/>
              <a:buFont typeface="Arial"/>
              <a:buNone/>
              <a:defRPr sz="1500" b="0" i="0" u="none" strike="noStrike" cap="none">
                <a:solidFill>
                  <a:srgbClr val="262626"/>
                </a:solidFill>
                <a:latin typeface="Arial"/>
                <a:ea typeface="Arial"/>
                <a:cs typeface="Arial"/>
                <a:sym typeface="Arial"/>
              </a:defRPr>
            </a:lvl4pPr>
            <a:lvl5pPr marR="0" lvl="4" algn="l" rtl="0">
              <a:lnSpc>
                <a:spcPct val="130000"/>
              </a:lnSpc>
              <a:spcBef>
                <a:spcPts val="375"/>
              </a:spcBef>
              <a:spcAft>
                <a:spcPts val="0"/>
              </a:spcAft>
              <a:buClr>
                <a:srgbClr val="262626"/>
              </a:buClr>
              <a:buSzPts val="1500"/>
              <a:buFont typeface="Arial"/>
              <a:buNone/>
              <a:defRPr sz="1500" b="0" i="0" u="none" strike="noStrike" cap="none">
                <a:solidFill>
                  <a:srgbClr val="262626"/>
                </a:solidFill>
                <a:latin typeface="Arial"/>
                <a:ea typeface="Arial"/>
                <a:cs typeface="Arial"/>
                <a:sym typeface="Arial"/>
              </a:defRPr>
            </a:lvl5pPr>
            <a:lvl6pPr marR="0" lvl="5"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6pPr>
            <a:lvl7pPr marR="0" lvl="6"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7pPr>
            <a:lvl8pPr marR="0" lvl="7"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8pPr>
            <a:lvl9pPr marR="0" lvl="8"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9pPr>
          </a:lstStyle>
          <a:p>
            <a:endParaRPr/>
          </a:p>
        </p:txBody>
      </p:sp>
      <p:sp>
        <p:nvSpPr>
          <p:cNvPr id="64" name="Google Shape;64;p10"/>
          <p:cNvSpPr txBox="1">
            <a:spLocks noGrp="1"/>
          </p:cNvSpPr>
          <p:nvPr>
            <p:ph type="body" idx="1"/>
          </p:nvPr>
        </p:nvSpPr>
        <p:spPr>
          <a:xfrm>
            <a:off x="472381" y="2743200"/>
            <a:ext cx="2211884" cy="5082117"/>
          </a:xfrm>
          <a:prstGeom prst="rect">
            <a:avLst/>
          </a:prstGeom>
          <a:noFill/>
          <a:ln>
            <a:noFill/>
          </a:ln>
        </p:spPr>
        <p:txBody>
          <a:bodyPr spcFirstLastPara="1" wrap="square" lIns="91425" tIns="45700" rIns="91425" bIns="45700" anchor="t" anchorCtr="0"/>
          <a:lstStyle>
            <a:lvl1pPr marL="457200" marR="0" lvl="0" indent="-228600" algn="l" rtl="0">
              <a:lnSpc>
                <a:spcPct val="130000"/>
              </a:lnSpc>
              <a:spcBef>
                <a:spcPts val="750"/>
              </a:spcBef>
              <a:spcAft>
                <a:spcPts val="0"/>
              </a:spcAft>
              <a:buClr>
                <a:srgbClr val="262626"/>
              </a:buClr>
              <a:buSzPts val="1200"/>
              <a:buFont typeface="Arial"/>
              <a:buNone/>
              <a:defRPr sz="1200" b="0" i="0" u="none" strike="noStrike" cap="none">
                <a:solidFill>
                  <a:srgbClr val="262626"/>
                </a:solidFill>
                <a:latin typeface="Arial"/>
                <a:ea typeface="Arial"/>
                <a:cs typeface="Arial"/>
                <a:sym typeface="Arial"/>
              </a:defRPr>
            </a:lvl1pPr>
            <a:lvl2pPr marL="914400" marR="0" lvl="1" indent="-228600" algn="l" rtl="0">
              <a:lnSpc>
                <a:spcPct val="130000"/>
              </a:lnSpc>
              <a:spcBef>
                <a:spcPts val="375"/>
              </a:spcBef>
              <a:spcAft>
                <a:spcPts val="0"/>
              </a:spcAft>
              <a:buClr>
                <a:srgbClr val="262626"/>
              </a:buClr>
              <a:buSzPts val="1050"/>
              <a:buFont typeface="Arial"/>
              <a:buNone/>
              <a:defRPr sz="1050" b="0" i="0" u="none" strike="noStrike" cap="none">
                <a:solidFill>
                  <a:srgbClr val="262626"/>
                </a:solidFill>
                <a:latin typeface="Arial"/>
                <a:ea typeface="Arial"/>
                <a:cs typeface="Arial"/>
                <a:sym typeface="Arial"/>
              </a:defRPr>
            </a:lvl2pPr>
            <a:lvl3pPr marL="1371600" marR="0" lvl="2" indent="-228600" algn="l" rtl="0">
              <a:lnSpc>
                <a:spcPct val="130000"/>
              </a:lnSpc>
              <a:spcBef>
                <a:spcPts val="375"/>
              </a:spcBef>
              <a:spcAft>
                <a:spcPts val="0"/>
              </a:spcAft>
              <a:buClr>
                <a:srgbClr val="262626"/>
              </a:buClr>
              <a:buSzPts val="900"/>
              <a:buFont typeface="Arial"/>
              <a:buNone/>
              <a:defRPr sz="900" b="0" i="0" u="none" strike="noStrike" cap="none">
                <a:solidFill>
                  <a:srgbClr val="262626"/>
                </a:solidFill>
                <a:latin typeface="Arial"/>
                <a:ea typeface="Arial"/>
                <a:cs typeface="Arial"/>
                <a:sym typeface="Arial"/>
              </a:defRPr>
            </a:lvl3pPr>
            <a:lvl4pPr marL="1828800" marR="0" lvl="3" indent="-228600" algn="l" rtl="0">
              <a:lnSpc>
                <a:spcPct val="130000"/>
              </a:lnSpc>
              <a:spcBef>
                <a:spcPts val="375"/>
              </a:spcBef>
              <a:spcAft>
                <a:spcPts val="0"/>
              </a:spcAft>
              <a:buClr>
                <a:srgbClr val="262626"/>
              </a:buClr>
              <a:buSzPts val="750"/>
              <a:buFont typeface="Arial"/>
              <a:buNone/>
              <a:defRPr sz="750" b="0" i="0" u="none" strike="noStrike" cap="none">
                <a:solidFill>
                  <a:srgbClr val="262626"/>
                </a:solidFill>
                <a:latin typeface="Arial"/>
                <a:ea typeface="Arial"/>
                <a:cs typeface="Arial"/>
                <a:sym typeface="Arial"/>
              </a:defRPr>
            </a:lvl4pPr>
            <a:lvl5pPr marL="2286000" marR="0" lvl="4" indent="-228600" algn="l" rtl="0">
              <a:lnSpc>
                <a:spcPct val="130000"/>
              </a:lnSpc>
              <a:spcBef>
                <a:spcPts val="375"/>
              </a:spcBef>
              <a:spcAft>
                <a:spcPts val="0"/>
              </a:spcAft>
              <a:buClr>
                <a:srgbClr val="262626"/>
              </a:buClr>
              <a:buSzPts val="750"/>
              <a:buFont typeface="Arial"/>
              <a:buNone/>
              <a:defRPr sz="750" b="0" i="0" u="none" strike="noStrike" cap="none">
                <a:solidFill>
                  <a:srgbClr val="262626"/>
                </a:solidFill>
                <a:latin typeface="Arial"/>
                <a:ea typeface="Arial"/>
                <a:cs typeface="Arial"/>
                <a:sym typeface="Arial"/>
              </a:defRPr>
            </a:lvl5pPr>
            <a:lvl6pPr marL="2743200" marR="0" lvl="5" indent="-228600" algn="l" rtl="0">
              <a:lnSpc>
                <a:spcPct val="90000"/>
              </a:lnSpc>
              <a:spcBef>
                <a:spcPts val="375"/>
              </a:spcBef>
              <a:spcAft>
                <a:spcPts val="0"/>
              </a:spcAft>
              <a:buClr>
                <a:schemeClr val="dk1"/>
              </a:buClr>
              <a:buSzPts val="750"/>
              <a:buFont typeface="Arial"/>
              <a:buNone/>
              <a:defRPr sz="75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375"/>
              </a:spcBef>
              <a:spcAft>
                <a:spcPts val="0"/>
              </a:spcAft>
              <a:buClr>
                <a:schemeClr val="dk1"/>
              </a:buClr>
              <a:buSzPts val="750"/>
              <a:buFont typeface="Arial"/>
              <a:buNone/>
              <a:defRPr sz="75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375"/>
              </a:spcBef>
              <a:spcAft>
                <a:spcPts val="0"/>
              </a:spcAft>
              <a:buClr>
                <a:schemeClr val="dk1"/>
              </a:buClr>
              <a:buSzPts val="750"/>
              <a:buFont typeface="Arial"/>
              <a:buNone/>
              <a:defRPr sz="75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375"/>
              </a:spcBef>
              <a:spcAft>
                <a:spcPts val="0"/>
              </a:spcAft>
              <a:buClr>
                <a:schemeClr val="dk1"/>
              </a:buClr>
              <a:buSzPts val="750"/>
              <a:buFont typeface="Arial"/>
              <a:buNone/>
              <a:defRPr sz="750" b="0" i="0" u="none" strike="noStrike" cap="none">
                <a:solidFill>
                  <a:schemeClr val="dk1"/>
                </a:solidFill>
                <a:latin typeface="Calibri"/>
                <a:ea typeface="Calibri"/>
                <a:cs typeface="Calibri"/>
                <a:sym typeface="Calibri"/>
              </a:defRPr>
            </a:lvl9pPr>
          </a:lstStyle>
          <a:p>
            <a:endParaRPr/>
          </a:p>
        </p:txBody>
      </p:sp>
      <p:sp>
        <p:nvSpPr>
          <p:cNvPr id="65" name="Google Shape;65;p10"/>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6" name="Google Shape;66;p10"/>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7" name="Google Shape;67;p10"/>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262626"/>
                </a:solidFill>
                <a:latin typeface="Arial"/>
                <a:ea typeface="Arial"/>
                <a:cs typeface="Arial"/>
                <a:sym typeface="Arial"/>
              </a:defRPr>
            </a:lvl1pPr>
            <a:lvl2pPr marL="0" marR="0" lvl="1" indent="0" algn="r" rtl="0">
              <a:spcBef>
                <a:spcPts val="0"/>
              </a:spcBef>
              <a:buNone/>
              <a:defRPr sz="900" b="0" i="0" u="none" strike="noStrike" cap="none">
                <a:solidFill>
                  <a:srgbClr val="262626"/>
                </a:solidFill>
                <a:latin typeface="Arial"/>
                <a:ea typeface="Arial"/>
                <a:cs typeface="Arial"/>
                <a:sym typeface="Arial"/>
              </a:defRPr>
            </a:lvl2pPr>
            <a:lvl3pPr marL="0" marR="0" lvl="2" indent="0" algn="r" rtl="0">
              <a:spcBef>
                <a:spcPts val="0"/>
              </a:spcBef>
              <a:buNone/>
              <a:defRPr sz="900" b="0" i="0" u="none" strike="noStrike" cap="none">
                <a:solidFill>
                  <a:srgbClr val="262626"/>
                </a:solidFill>
                <a:latin typeface="Arial"/>
                <a:ea typeface="Arial"/>
                <a:cs typeface="Arial"/>
                <a:sym typeface="Arial"/>
              </a:defRPr>
            </a:lvl3pPr>
            <a:lvl4pPr marL="0" marR="0" lvl="3" indent="0" algn="r" rtl="0">
              <a:spcBef>
                <a:spcPts val="0"/>
              </a:spcBef>
              <a:buNone/>
              <a:defRPr sz="900" b="0" i="0" u="none" strike="noStrike" cap="none">
                <a:solidFill>
                  <a:srgbClr val="262626"/>
                </a:solidFill>
                <a:latin typeface="Arial"/>
                <a:ea typeface="Arial"/>
                <a:cs typeface="Arial"/>
                <a:sym typeface="Arial"/>
              </a:defRPr>
            </a:lvl4pPr>
            <a:lvl5pPr marL="0" marR="0" lvl="4" indent="0" algn="r" rtl="0">
              <a:spcBef>
                <a:spcPts val="0"/>
              </a:spcBef>
              <a:buNone/>
              <a:defRPr sz="900" b="0" i="0" u="none" strike="noStrike" cap="none">
                <a:solidFill>
                  <a:srgbClr val="262626"/>
                </a:solidFill>
                <a:latin typeface="Arial"/>
                <a:ea typeface="Arial"/>
                <a:cs typeface="Arial"/>
                <a:sym typeface="Arial"/>
              </a:defRPr>
            </a:lvl5pPr>
            <a:lvl6pPr marL="0" marR="0" lvl="5" indent="0" algn="r" rtl="0">
              <a:spcBef>
                <a:spcPts val="0"/>
              </a:spcBef>
              <a:buNone/>
              <a:defRPr sz="900" b="0" i="0" u="none" strike="noStrike" cap="none">
                <a:solidFill>
                  <a:srgbClr val="262626"/>
                </a:solidFill>
                <a:latin typeface="Arial"/>
                <a:ea typeface="Arial"/>
                <a:cs typeface="Arial"/>
                <a:sym typeface="Arial"/>
              </a:defRPr>
            </a:lvl6pPr>
            <a:lvl7pPr marL="0" marR="0" lvl="6" indent="0" algn="r" rtl="0">
              <a:spcBef>
                <a:spcPts val="0"/>
              </a:spcBef>
              <a:buNone/>
              <a:defRPr sz="900" b="0" i="0" u="none" strike="noStrike" cap="none">
                <a:solidFill>
                  <a:srgbClr val="262626"/>
                </a:solidFill>
                <a:latin typeface="Arial"/>
                <a:ea typeface="Arial"/>
                <a:cs typeface="Arial"/>
                <a:sym typeface="Arial"/>
              </a:defRPr>
            </a:lvl7pPr>
            <a:lvl8pPr marL="0" marR="0" lvl="7" indent="0" algn="r" rtl="0">
              <a:spcBef>
                <a:spcPts val="0"/>
              </a:spcBef>
              <a:buNone/>
              <a:defRPr sz="900" b="0" i="0" u="none" strike="noStrike" cap="none">
                <a:solidFill>
                  <a:srgbClr val="262626"/>
                </a:solidFill>
                <a:latin typeface="Arial"/>
                <a:ea typeface="Arial"/>
                <a:cs typeface="Arial"/>
                <a:sym typeface="Arial"/>
              </a:defRPr>
            </a:lvl8pPr>
            <a:lvl9pPr marL="0" marR="0" lvl="8" indent="0" algn="r" rtl="0">
              <a:spcBef>
                <a:spcPts val="0"/>
              </a:spcBef>
              <a:buNone/>
              <a:defRPr sz="900" b="0" i="0" u="none" strike="noStrike" cap="none">
                <a:solidFill>
                  <a:srgbClr val="262626"/>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ltLang="ja-JP"/>
              <a:pPr marL="0" lvl="0" indent="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71488" y="176746"/>
            <a:ext cx="5915025" cy="682790"/>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rgbClr val="262626"/>
              </a:buClr>
              <a:buSzPts val="3300"/>
              <a:buFont typeface="Arial"/>
              <a:buNone/>
              <a:defRPr sz="3300" b="0" i="0" u="none" strike="noStrike" cap="none">
                <a:solidFill>
                  <a:srgbClr val="262626"/>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471488" y="1314450"/>
            <a:ext cx="5915025" cy="6921501"/>
          </a:xfrm>
          <a:prstGeom prst="rect">
            <a:avLst/>
          </a:prstGeom>
          <a:noFill/>
          <a:ln>
            <a:noFill/>
          </a:ln>
        </p:spPr>
        <p:txBody>
          <a:bodyPr spcFirstLastPara="1" wrap="square" lIns="91425" tIns="45700" rIns="91425" bIns="45700" anchor="t" anchorCtr="0"/>
          <a:lstStyle>
            <a:lvl1pPr marL="457200" marR="0" lvl="0" indent="-361950" algn="l" rtl="0">
              <a:lnSpc>
                <a:spcPct val="130000"/>
              </a:lnSpc>
              <a:spcBef>
                <a:spcPts val="750"/>
              </a:spcBef>
              <a:spcAft>
                <a:spcPts val="0"/>
              </a:spcAft>
              <a:buClr>
                <a:srgbClr val="262626"/>
              </a:buClr>
              <a:buSzPts val="2100"/>
              <a:buFont typeface="Arial"/>
              <a:buChar char="•"/>
              <a:defRPr sz="2100" b="0" i="0" u="none" strike="noStrike" cap="none">
                <a:solidFill>
                  <a:srgbClr val="262626"/>
                </a:solidFill>
                <a:latin typeface="Arial"/>
                <a:ea typeface="Arial"/>
                <a:cs typeface="Arial"/>
                <a:sym typeface="Arial"/>
              </a:defRPr>
            </a:lvl1pPr>
            <a:lvl2pPr marL="914400" marR="0" lvl="1" indent="-342900" algn="l" rtl="0">
              <a:lnSpc>
                <a:spcPct val="130000"/>
              </a:lnSpc>
              <a:spcBef>
                <a:spcPts val="375"/>
              </a:spcBef>
              <a:spcAft>
                <a:spcPts val="0"/>
              </a:spcAft>
              <a:buClr>
                <a:srgbClr val="262626"/>
              </a:buClr>
              <a:buSzPts val="1800"/>
              <a:buFont typeface="Arial"/>
              <a:buChar char="•"/>
              <a:defRPr sz="1800" b="0" i="0" u="none" strike="noStrike" cap="none">
                <a:solidFill>
                  <a:srgbClr val="262626"/>
                </a:solidFill>
                <a:latin typeface="Arial"/>
                <a:ea typeface="Arial"/>
                <a:cs typeface="Arial"/>
                <a:sym typeface="Arial"/>
              </a:defRPr>
            </a:lvl2pPr>
            <a:lvl3pPr marL="1371600" marR="0" lvl="2" indent="-323850" algn="l" rtl="0">
              <a:lnSpc>
                <a:spcPct val="130000"/>
              </a:lnSpc>
              <a:spcBef>
                <a:spcPts val="375"/>
              </a:spcBef>
              <a:spcAft>
                <a:spcPts val="0"/>
              </a:spcAft>
              <a:buClr>
                <a:srgbClr val="262626"/>
              </a:buClr>
              <a:buSzPts val="1500"/>
              <a:buFont typeface="Arial"/>
              <a:buChar char="•"/>
              <a:defRPr sz="1500" b="0" i="0" u="none" strike="noStrike" cap="none">
                <a:solidFill>
                  <a:srgbClr val="262626"/>
                </a:solidFill>
                <a:latin typeface="Arial"/>
                <a:ea typeface="Arial"/>
                <a:cs typeface="Arial"/>
                <a:sym typeface="Arial"/>
              </a:defRPr>
            </a:lvl3pPr>
            <a:lvl4pPr marL="1828800" marR="0" lvl="3" indent="-314325" algn="l" rtl="0">
              <a:lnSpc>
                <a:spcPct val="130000"/>
              </a:lnSpc>
              <a:spcBef>
                <a:spcPts val="375"/>
              </a:spcBef>
              <a:spcAft>
                <a:spcPts val="0"/>
              </a:spcAft>
              <a:buClr>
                <a:srgbClr val="262626"/>
              </a:buClr>
              <a:buSzPts val="1350"/>
              <a:buFont typeface="Arial"/>
              <a:buChar char="•"/>
              <a:defRPr sz="1350" b="0" i="0" u="none" strike="noStrike" cap="none">
                <a:solidFill>
                  <a:srgbClr val="262626"/>
                </a:solidFill>
                <a:latin typeface="Arial"/>
                <a:ea typeface="Arial"/>
                <a:cs typeface="Arial"/>
                <a:sym typeface="Arial"/>
              </a:defRPr>
            </a:lvl4pPr>
            <a:lvl5pPr marL="2286000" marR="0" lvl="4" indent="-314325" algn="l" rtl="0">
              <a:lnSpc>
                <a:spcPct val="130000"/>
              </a:lnSpc>
              <a:spcBef>
                <a:spcPts val="375"/>
              </a:spcBef>
              <a:spcAft>
                <a:spcPts val="0"/>
              </a:spcAft>
              <a:buClr>
                <a:srgbClr val="262626"/>
              </a:buClr>
              <a:buSzPts val="1350"/>
              <a:buFont typeface="Arial"/>
              <a:buChar char="•"/>
              <a:defRPr sz="1350" b="0" i="0" u="none" strike="noStrike" cap="none">
                <a:solidFill>
                  <a:srgbClr val="262626"/>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900" b="0" i="0" u="none" strike="noStrike" cap="none">
                <a:solidFill>
                  <a:srgbClr val="262626"/>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262626"/>
                </a:solidFill>
                <a:latin typeface="Arial"/>
                <a:ea typeface="Arial"/>
                <a:cs typeface="Arial"/>
                <a:sym typeface="Arial"/>
              </a:defRPr>
            </a:lvl1pPr>
            <a:lvl2pPr marL="0" marR="0" lvl="1" indent="0" algn="r" rtl="0">
              <a:spcBef>
                <a:spcPts val="0"/>
              </a:spcBef>
              <a:buNone/>
              <a:defRPr sz="900" b="0" i="0" u="none" strike="noStrike" cap="none">
                <a:solidFill>
                  <a:srgbClr val="262626"/>
                </a:solidFill>
                <a:latin typeface="Arial"/>
                <a:ea typeface="Arial"/>
                <a:cs typeface="Arial"/>
                <a:sym typeface="Arial"/>
              </a:defRPr>
            </a:lvl2pPr>
            <a:lvl3pPr marL="0" marR="0" lvl="2" indent="0" algn="r" rtl="0">
              <a:spcBef>
                <a:spcPts val="0"/>
              </a:spcBef>
              <a:buNone/>
              <a:defRPr sz="900" b="0" i="0" u="none" strike="noStrike" cap="none">
                <a:solidFill>
                  <a:srgbClr val="262626"/>
                </a:solidFill>
                <a:latin typeface="Arial"/>
                <a:ea typeface="Arial"/>
                <a:cs typeface="Arial"/>
                <a:sym typeface="Arial"/>
              </a:defRPr>
            </a:lvl3pPr>
            <a:lvl4pPr marL="0" marR="0" lvl="3" indent="0" algn="r" rtl="0">
              <a:spcBef>
                <a:spcPts val="0"/>
              </a:spcBef>
              <a:buNone/>
              <a:defRPr sz="900" b="0" i="0" u="none" strike="noStrike" cap="none">
                <a:solidFill>
                  <a:srgbClr val="262626"/>
                </a:solidFill>
                <a:latin typeface="Arial"/>
                <a:ea typeface="Arial"/>
                <a:cs typeface="Arial"/>
                <a:sym typeface="Arial"/>
              </a:defRPr>
            </a:lvl4pPr>
            <a:lvl5pPr marL="0" marR="0" lvl="4" indent="0" algn="r" rtl="0">
              <a:spcBef>
                <a:spcPts val="0"/>
              </a:spcBef>
              <a:buNone/>
              <a:defRPr sz="900" b="0" i="0" u="none" strike="noStrike" cap="none">
                <a:solidFill>
                  <a:srgbClr val="262626"/>
                </a:solidFill>
                <a:latin typeface="Arial"/>
                <a:ea typeface="Arial"/>
                <a:cs typeface="Arial"/>
                <a:sym typeface="Arial"/>
              </a:defRPr>
            </a:lvl5pPr>
            <a:lvl6pPr marL="0" marR="0" lvl="5" indent="0" algn="r" rtl="0">
              <a:spcBef>
                <a:spcPts val="0"/>
              </a:spcBef>
              <a:buNone/>
              <a:defRPr sz="900" b="0" i="0" u="none" strike="noStrike" cap="none">
                <a:solidFill>
                  <a:srgbClr val="262626"/>
                </a:solidFill>
                <a:latin typeface="Arial"/>
                <a:ea typeface="Arial"/>
                <a:cs typeface="Arial"/>
                <a:sym typeface="Arial"/>
              </a:defRPr>
            </a:lvl6pPr>
            <a:lvl7pPr marL="0" marR="0" lvl="6" indent="0" algn="r" rtl="0">
              <a:spcBef>
                <a:spcPts val="0"/>
              </a:spcBef>
              <a:buNone/>
              <a:defRPr sz="900" b="0" i="0" u="none" strike="noStrike" cap="none">
                <a:solidFill>
                  <a:srgbClr val="262626"/>
                </a:solidFill>
                <a:latin typeface="Arial"/>
                <a:ea typeface="Arial"/>
                <a:cs typeface="Arial"/>
                <a:sym typeface="Arial"/>
              </a:defRPr>
            </a:lvl7pPr>
            <a:lvl8pPr marL="0" marR="0" lvl="7" indent="0" algn="r" rtl="0">
              <a:spcBef>
                <a:spcPts val="0"/>
              </a:spcBef>
              <a:buNone/>
              <a:defRPr sz="900" b="0" i="0" u="none" strike="noStrike" cap="none">
                <a:solidFill>
                  <a:srgbClr val="262626"/>
                </a:solidFill>
                <a:latin typeface="Arial"/>
                <a:ea typeface="Arial"/>
                <a:cs typeface="Arial"/>
                <a:sym typeface="Arial"/>
              </a:defRPr>
            </a:lvl8pPr>
            <a:lvl9pPr marL="0" marR="0" lvl="8" indent="0" algn="r" rtl="0">
              <a:spcBef>
                <a:spcPts val="0"/>
              </a:spcBef>
              <a:buNone/>
              <a:defRPr sz="900" b="0" i="0" u="none" strike="noStrike" cap="none">
                <a:solidFill>
                  <a:srgbClr val="262626"/>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ltLang="ja-JP"/>
              <a:pPr marL="0" lvl="0" indent="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gi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3"/>
          <p:cNvSpPr txBox="1">
            <a:spLocks noGrp="1"/>
          </p:cNvSpPr>
          <p:nvPr>
            <p:ph type="ctrTitle"/>
          </p:nvPr>
        </p:nvSpPr>
        <p:spPr>
          <a:xfrm>
            <a:off x="514350" y="2875138"/>
            <a:ext cx="5829300" cy="2183694"/>
          </a:xfrm>
          <a:prstGeom prst="rect">
            <a:avLst/>
          </a:prstGeom>
          <a:noFill/>
          <a:ln>
            <a:noFill/>
          </a:ln>
        </p:spPr>
        <p:txBody>
          <a:bodyPr spcFirstLastPara="1" wrap="square" lIns="91425" tIns="45700" rIns="91425" bIns="45700" anchor="b" anchorCtr="0">
            <a:noAutofit/>
          </a:bodyPr>
          <a:lstStyle/>
          <a:p>
            <a:pPr marL="0" marR="0" lvl="0" indent="0" algn="ctr" rtl="0">
              <a:lnSpc>
                <a:spcPct val="90000"/>
              </a:lnSpc>
              <a:spcBef>
                <a:spcPts val="0"/>
              </a:spcBef>
              <a:spcAft>
                <a:spcPts val="0"/>
              </a:spcAft>
              <a:buClr>
                <a:srgbClr val="262626"/>
              </a:buClr>
              <a:buSzPts val="4500"/>
              <a:buFont typeface="Arial"/>
              <a:buNone/>
            </a:pPr>
            <a:r>
              <a:rPr lang="ja-JP" u="sng">
                <a:solidFill>
                  <a:srgbClr val="FF0000"/>
                </a:solidFill>
              </a:rPr>
              <a:t>Name </a:t>
            </a:r>
            <a:br>
              <a:rPr lang="ja-JP" sz="4500" b="0" i="0" u="none" strike="noStrike" cap="none">
                <a:solidFill>
                  <a:srgbClr val="262626"/>
                </a:solidFill>
                <a:latin typeface="Arial"/>
                <a:ea typeface="Arial"/>
                <a:cs typeface="Arial"/>
                <a:sym typeface="Arial"/>
              </a:rPr>
            </a:br>
            <a:br>
              <a:rPr lang="ja-JP" sz="4500" b="0" i="0" u="none" strike="noStrike" cap="none">
                <a:solidFill>
                  <a:srgbClr val="262626"/>
                </a:solidFill>
                <a:latin typeface="Arial"/>
                <a:ea typeface="Arial"/>
                <a:cs typeface="Arial"/>
                <a:sym typeface="Arial"/>
              </a:rPr>
            </a:br>
            <a:r>
              <a:rPr lang="ja-JP" sz="4500" b="0" i="0" u="none" strike="noStrike" cap="none">
                <a:solidFill>
                  <a:srgbClr val="262626"/>
                </a:solidFill>
                <a:latin typeface="Arial"/>
                <a:ea typeface="Arial"/>
                <a:cs typeface="Arial"/>
                <a:sym typeface="Arial"/>
              </a:rPr>
              <a:t>PORTFOLIO</a:t>
            </a:r>
            <a:endParaRPr sz="4500" b="0" i="0" u="none" strike="noStrike" cap="none">
              <a:solidFill>
                <a:srgbClr val="262626"/>
              </a:solidFill>
              <a:latin typeface="Arial"/>
              <a:ea typeface="Arial"/>
              <a:cs typeface="Arial"/>
              <a:sym typeface="Arial"/>
            </a:endParaRPr>
          </a:p>
        </p:txBody>
      </p:sp>
      <p:sp>
        <p:nvSpPr>
          <p:cNvPr id="85" name="Google Shape;85;p13"/>
          <p:cNvSpPr txBox="1">
            <a:spLocks noGrp="1"/>
          </p:cNvSpPr>
          <p:nvPr>
            <p:ph type="subTitle" idx="1"/>
          </p:nvPr>
        </p:nvSpPr>
        <p:spPr>
          <a:xfrm>
            <a:off x="857250" y="5791200"/>
            <a:ext cx="5143500" cy="1219200"/>
          </a:xfrm>
          <a:prstGeom prst="rect">
            <a:avLst/>
          </a:prstGeom>
          <a:noFill/>
          <a:ln>
            <a:noFill/>
          </a:ln>
        </p:spPr>
        <p:txBody>
          <a:bodyPr spcFirstLastPara="1" wrap="square" lIns="91425" tIns="45700" rIns="91425" bIns="45700" anchor="t" anchorCtr="0">
            <a:noAutofit/>
          </a:bodyPr>
          <a:lstStyle/>
          <a:p>
            <a:pPr marL="0" marR="0" lvl="0" indent="0" algn="ctr" rtl="0">
              <a:lnSpc>
                <a:spcPct val="130000"/>
              </a:lnSpc>
              <a:spcBef>
                <a:spcPts val="0"/>
              </a:spcBef>
              <a:spcAft>
                <a:spcPts val="0"/>
              </a:spcAft>
              <a:buClr>
                <a:srgbClr val="262626"/>
              </a:buClr>
              <a:buSzPts val="1800"/>
              <a:buFont typeface="Arial"/>
              <a:buNone/>
            </a:pPr>
            <a:r>
              <a:rPr lang="ja-JP" dirty="0">
                <a:solidFill>
                  <a:srgbClr val="FF0000"/>
                </a:solidFill>
              </a:rPr>
              <a:t>YYYYMMDD</a:t>
            </a:r>
            <a:endParaRPr sz="1800" b="0" i="0" u="none" strike="noStrike" cap="none" dirty="0">
              <a:solidFill>
                <a:srgbClr val="FF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title"/>
          </p:nvPr>
        </p:nvSpPr>
        <p:spPr>
          <a:xfrm>
            <a:off x="471488" y="486837"/>
            <a:ext cx="5915025" cy="958142"/>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rgbClr val="262626"/>
              </a:buClr>
              <a:buSzPts val="3300"/>
              <a:buFont typeface="Arial"/>
              <a:buNone/>
            </a:pPr>
            <a:r>
              <a:rPr lang="ja-JP" sz="3300" b="0" i="0" u="none" strike="noStrike" cap="none">
                <a:solidFill>
                  <a:srgbClr val="262626"/>
                </a:solidFill>
                <a:latin typeface="Arial"/>
                <a:ea typeface="Arial"/>
                <a:cs typeface="Arial"/>
                <a:sym typeface="Arial"/>
              </a:rPr>
              <a:t>ABOUT ME</a:t>
            </a:r>
            <a:endParaRPr sz="3300" b="0" i="0" u="none" strike="noStrike" cap="none">
              <a:solidFill>
                <a:srgbClr val="262626"/>
              </a:solidFill>
              <a:latin typeface="Arial"/>
              <a:ea typeface="Arial"/>
              <a:cs typeface="Arial"/>
              <a:sym typeface="Arial"/>
            </a:endParaRPr>
          </a:p>
        </p:txBody>
      </p:sp>
      <p:graphicFrame>
        <p:nvGraphicFramePr>
          <p:cNvPr id="91" name="Google Shape;91;p14"/>
          <p:cNvGraphicFramePr/>
          <p:nvPr>
            <p:extLst>
              <p:ext uri="{D42A27DB-BD31-4B8C-83A1-F6EECF244321}">
                <p14:modId xmlns:p14="http://schemas.microsoft.com/office/powerpoint/2010/main" val="4248662313"/>
              </p:ext>
            </p:extLst>
          </p:nvPr>
        </p:nvGraphicFramePr>
        <p:xfrm>
          <a:off x="471488" y="5124449"/>
          <a:ext cx="5997150" cy="3787064"/>
        </p:xfrm>
        <a:graphic>
          <a:graphicData uri="http://schemas.openxmlformats.org/drawingml/2006/table">
            <a:tbl>
              <a:tblPr>
                <a:noFill/>
                <a:tableStyleId>{07F59ED0-FD0F-4B4A-9D82-4CC9082C5FD0}</a:tableStyleId>
              </a:tblPr>
              <a:tblGrid>
                <a:gridCol w="2180850">
                  <a:extLst>
                    <a:ext uri="{9D8B030D-6E8A-4147-A177-3AD203B41FA5}">
                      <a16:colId xmlns:a16="http://schemas.microsoft.com/office/drawing/2014/main" val="20000"/>
                    </a:ext>
                  </a:extLst>
                </a:gridCol>
                <a:gridCol w="3816300">
                  <a:extLst>
                    <a:ext uri="{9D8B030D-6E8A-4147-A177-3AD203B41FA5}">
                      <a16:colId xmlns:a16="http://schemas.microsoft.com/office/drawing/2014/main" val="20001"/>
                    </a:ext>
                  </a:extLst>
                </a:gridCol>
              </a:tblGrid>
              <a:tr h="507657">
                <a:tc>
                  <a:txBody>
                    <a:bodyPr/>
                    <a:lstStyle/>
                    <a:p>
                      <a:pPr marL="0" marR="0" lvl="0" indent="0" algn="l" rtl="0">
                        <a:spcBef>
                          <a:spcPts val="0"/>
                        </a:spcBef>
                        <a:spcAft>
                          <a:spcPts val="0"/>
                        </a:spcAft>
                        <a:buNone/>
                      </a:pPr>
                      <a:r>
                        <a:rPr lang="ja-JP" sz="1100" u="sng" dirty="0">
                          <a:solidFill>
                            <a:srgbClr val="FF0000"/>
                          </a:solidFill>
                          <a:latin typeface="メイリオ" panose="020B0604030504040204" pitchFamily="50" charset="-128"/>
                          <a:ea typeface="メイリオ" panose="020B0604030504040204" pitchFamily="50" charset="-128"/>
                          <a:cs typeface="Arial"/>
                          <a:sym typeface="Arial"/>
                        </a:rPr>
                        <a:t>Name</a:t>
                      </a:r>
                      <a:endParaRPr sz="1100" u="sng" dirty="0">
                        <a:solidFill>
                          <a:srgbClr val="FF0000"/>
                        </a:solidFill>
                        <a:latin typeface="メイリオ" panose="020B0604030504040204" pitchFamily="50" charset="-128"/>
                        <a:ea typeface="メイリオ" panose="020B0604030504040204" pitchFamily="50" charset="-128"/>
                        <a:cs typeface="Arial"/>
                        <a:sym typeface="Aria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100" dirty="0">
                        <a:solidFill>
                          <a:srgbClr val="000000"/>
                        </a:solidFill>
                        <a:latin typeface="メイリオ" panose="020B0604030504040204" pitchFamily="50" charset="-128"/>
                        <a:ea typeface="メイリオ" panose="020B0604030504040204" pitchFamily="50" charset="-128"/>
                        <a:cs typeface="Arial"/>
                        <a:sym typeface="Aria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507657">
                <a:tc>
                  <a:txBody>
                    <a:bodyPr/>
                    <a:lstStyle/>
                    <a:p>
                      <a:pPr marL="0" marR="0" lvl="0" indent="0" algn="l" rtl="0">
                        <a:spcBef>
                          <a:spcPts val="0"/>
                        </a:spcBef>
                        <a:spcAft>
                          <a:spcPts val="0"/>
                        </a:spcAft>
                        <a:buNone/>
                      </a:pPr>
                      <a:r>
                        <a:rPr lang="ja-JP" sz="1400" u="sng" dirty="0">
                          <a:solidFill>
                            <a:srgbClr val="FF0000"/>
                          </a:solidFill>
                          <a:latin typeface="メイリオ" panose="020B0604030504040204" pitchFamily="50" charset="-128"/>
                          <a:ea typeface="メイリオ" panose="020B0604030504040204" pitchFamily="50" charset="-128"/>
                          <a:cs typeface="Arial"/>
                          <a:sym typeface="Arial"/>
                        </a:rPr>
                        <a:t>氏名</a:t>
                      </a:r>
                      <a:endParaRPr sz="1400" u="sng" dirty="0">
                        <a:solidFill>
                          <a:srgbClr val="FF0000"/>
                        </a:solidFill>
                        <a:latin typeface="メイリオ" panose="020B0604030504040204" pitchFamily="50" charset="-128"/>
                        <a:ea typeface="メイリオ" panose="020B0604030504040204" pitchFamily="50" charset="-128"/>
                        <a:cs typeface="Arial"/>
                        <a:sym typeface="Aria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spcBef>
                          <a:spcPts val="0"/>
                        </a:spcBef>
                        <a:spcAft>
                          <a:spcPts val="0"/>
                        </a:spcAft>
                        <a:buNone/>
                      </a:pPr>
                      <a:r>
                        <a:rPr lang="ja-JP" sz="1100" u="sng" dirty="0">
                          <a:solidFill>
                            <a:srgbClr val="FF0000"/>
                          </a:solidFill>
                          <a:latin typeface="メイリオ" panose="020B0604030504040204" pitchFamily="50" charset="-128"/>
                          <a:ea typeface="メイリオ" panose="020B0604030504040204" pitchFamily="50" charset="-128"/>
                          <a:cs typeface="Arial"/>
                          <a:sym typeface="Arial"/>
                        </a:rPr>
                        <a:t>フリガナ</a:t>
                      </a:r>
                      <a:endParaRPr sz="1100" u="sng" dirty="0">
                        <a:solidFill>
                          <a:srgbClr val="FF0000"/>
                        </a:solidFill>
                        <a:latin typeface="メイリオ" panose="020B0604030504040204" pitchFamily="50" charset="-128"/>
                        <a:ea typeface="メイリオ" panose="020B0604030504040204" pitchFamily="50" charset="-128"/>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507657">
                <a:tc>
                  <a:txBody>
                    <a:bodyPr/>
                    <a:lstStyle/>
                    <a:p>
                      <a:pPr marL="0" marR="0" lvl="0" indent="0" algn="l" rtl="0">
                        <a:spcBef>
                          <a:spcPts val="0"/>
                        </a:spcBef>
                        <a:spcAft>
                          <a:spcPts val="0"/>
                        </a:spcAft>
                        <a:buNone/>
                      </a:pPr>
                      <a:r>
                        <a:rPr lang="ja-JP" sz="1100" dirty="0">
                          <a:latin typeface="メイリオ" panose="020B0604030504040204" pitchFamily="50" charset="-128"/>
                          <a:ea typeface="メイリオ" panose="020B0604030504040204" pitchFamily="50" charset="-128"/>
                          <a:cs typeface="Arial"/>
                          <a:sym typeface="Arial"/>
                        </a:rPr>
                        <a:t>希望職種</a:t>
                      </a:r>
                      <a:endParaRPr sz="1100" dirty="0">
                        <a:latin typeface="メイリオ" panose="020B0604030504040204" pitchFamily="50" charset="-128"/>
                        <a:ea typeface="メイリオ" panose="020B0604030504040204" pitchFamily="50" charset="-128"/>
                      </a:endParaRPr>
                    </a:p>
                  </a:txBody>
                  <a:tcPr marL="91450" marR="91450" marT="45725" marB="457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spcBef>
                          <a:spcPts val="0"/>
                        </a:spcBef>
                        <a:spcAft>
                          <a:spcPts val="0"/>
                        </a:spcAft>
                        <a:buNone/>
                      </a:pPr>
                      <a:r>
                        <a:rPr lang="ja-JP" sz="1100" u="sng" dirty="0">
                          <a:solidFill>
                            <a:srgbClr val="FF0000"/>
                          </a:solidFill>
                          <a:latin typeface="メイリオ" panose="020B0604030504040204" pitchFamily="50" charset="-128"/>
                          <a:ea typeface="メイリオ" panose="020B0604030504040204" pitchFamily="50" charset="-128"/>
                        </a:rPr>
                        <a:t>希望職種</a:t>
                      </a:r>
                      <a:r>
                        <a:rPr lang="ja-JP" altLang="en-US" sz="1100" u="sng" dirty="0">
                          <a:solidFill>
                            <a:srgbClr val="FF0000"/>
                          </a:solidFill>
                          <a:latin typeface="メイリオ" panose="020B0604030504040204" pitchFamily="50" charset="-128"/>
                          <a:ea typeface="メイリオ" panose="020B0604030504040204" pitchFamily="50" charset="-128"/>
                        </a:rPr>
                        <a:t>名</a:t>
                      </a:r>
                      <a:endParaRPr sz="1100" u="sng" dirty="0">
                        <a:solidFill>
                          <a:srgbClr val="FF0000"/>
                        </a:solidFill>
                        <a:latin typeface="メイリオ" panose="020B0604030504040204" pitchFamily="50" charset="-128"/>
                        <a:ea typeface="メイリオ" panose="020B0604030504040204" pitchFamily="50" charset="-128"/>
                      </a:endParaRPr>
                    </a:p>
                  </a:txBody>
                  <a:tcPr marL="91450" marR="91450" marT="45725" marB="45725" anchor="ctr">
                    <a:lnL w="9525" cap="flat" cmpd="sng">
                      <a:solidFill>
                        <a:srgbClr val="000000"/>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1502083">
                <a:tc gridSpan="2">
                  <a:txBody>
                    <a:bodyPr/>
                    <a:lstStyle/>
                    <a:p>
                      <a:pPr marL="0" marR="0" lvl="0" indent="0" algn="l" rtl="0">
                        <a:spcBef>
                          <a:spcPts val="0"/>
                        </a:spcBef>
                        <a:spcAft>
                          <a:spcPts val="0"/>
                        </a:spcAft>
                        <a:buNone/>
                      </a:pPr>
                      <a:endParaRPr lang="en-US" altLang="ja-JP" sz="1100" u="sng" dirty="0">
                        <a:solidFill>
                          <a:srgbClr val="FF0000"/>
                        </a:solidFill>
                        <a:latin typeface="メイリオ" panose="020B0604030504040204" pitchFamily="50" charset="-128"/>
                        <a:ea typeface="メイリオ" panose="020B0604030504040204" pitchFamily="50" charset="-128"/>
                        <a:cs typeface="Arial"/>
                        <a:sym typeface="Arial"/>
                      </a:endParaRPr>
                    </a:p>
                    <a:p>
                      <a:pPr marL="0" marR="0" lvl="0" indent="0" algn="l" rtl="0">
                        <a:spcBef>
                          <a:spcPts val="0"/>
                        </a:spcBef>
                        <a:spcAft>
                          <a:spcPts val="0"/>
                        </a:spcAft>
                        <a:buNone/>
                      </a:pPr>
                      <a:endParaRPr lang="en-US" altLang="ja-JP" sz="1100" u="sng" dirty="0">
                        <a:solidFill>
                          <a:srgbClr val="FF0000"/>
                        </a:solidFill>
                        <a:latin typeface="メイリオ" panose="020B0604030504040204" pitchFamily="50" charset="-128"/>
                        <a:ea typeface="メイリオ" panose="020B0604030504040204" pitchFamily="50" charset="-128"/>
                        <a:cs typeface="Arial"/>
                        <a:sym typeface="Arial"/>
                      </a:endParaRPr>
                    </a:p>
                    <a:p>
                      <a:pPr marL="0" marR="0" lvl="0" indent="0" algn="l" rtl="0">
                        <a:spcBef>
                          <a:spcPts val="0"/>
                        </a:spcBef>
                        <a:spcAft>
                          <a:spcPts val="0"/>
                        </a:spcAft>
                        <a:buNone/>
                      </a:pPr>
                      <a:endParaRPr lang="en-US" altLang="ja-JP" sz="1100" u="sng" dirty="0">
                        <a:solidFill>
                          <a:srgbClr val="FF0000"/>
                        </a:solidFill>
                        <a:latin typeface="メイリオ" panose="020B0604030504040204" pitchFamily="50" charset="-128"/>
                        <a:ea typeface="メイリオ" panose="020B0604030504040204" pitchFamily="50" charset="-128"/>
                        <a:cs typeface="Arial"/>
                        <a:sym typeface="Arial"/>
                      </a:endParaRPr>
                    </a:p>
                    <a:p>
                      <a:pPr marL="0" marR="0" lvl="0" indent="0" algn="l" rtl="0">
                        <a:spcBef>
                          <a:spcPts val="0"/>
                        </a:spcBef>
                        <a:spcAft>
                          <a:spcPts val="0"/>
                        </a:spcAft>
                        <a:buNone/>
                      </a:pPr>
                      <a:r>
                        <a:rPr lang="ja-JP" sz="1100" u="sng" dirty="0">
                          <a:solidFill>
                            <a:srgbClr val="FF0000"/>
                          </a:solidFill>
                          <a:latin typeface="メイリオ" panose="020B0604030504040204" pitchFamily="50" charset="-128"/>
                          <a:ea typeface="メイリオ" panose="020B0604030504040204" pitchFamily="50" charset="-128"/>
                          <a:cs typeface="Arial"/>
                          <a:sym typeface="Arial"/>
                        </a:rPr>
                        <a:t>略歴を記入</a:t>
                      </a:r>
                      <a:endParaRPr sz="1100" u="sng" dirty="0">
                        <a:solidFill>
                          <a:srgbClr val="FF0000"/>
                        </a:solidFill>
                        <a:latin typeface="メイリオ" panose="020B0604030504040204" pitchFamily="50" charset="-128"/>
                        <a:ea typeface="メイリオ" panose="020B0604030504040204" pitchFamily="50" charset="-128"/>
                        <a:cs typeface="Arial"/>
                        <a:sym typeface="Arial"/>
                      </a:endParaRPr>
                    </a:p>
                    <a:p>
                      <a:pPr marL="0" marR="0" lvl="0" indent="0" algn="l" rtl="0">
                        <a:spcBef>
                          <a:spcPts val="0"/>
                        </a:spcBef>
                        <a:spcAft>
                          <a:spcPts val="0"/>
                        </a:spcAft>
                        <a:buNone/>
                      </a:pPr>
                      <a:endParaRPr sz="1100" u="sng" dirty="0">
                        <a:latin typeface="メイリオ" panose="020B0604030504040204" pitchFamily="50" charset="-128"/>
                        <a:ea typeface="メイリオ" panose="020B0604030504040204" pitchFamily="50" charset="-128"/>
                        <a:cs typeface="Arial"/>
                        <a:sym typeface="Arial"/>
                      </a:endParaRPr>
                    </a:p>
                    <a:p>
                      <a:pPr marL="0" marR="0" lvl="0" indent="0" algn="l" rtl="0">
                        <a:spcBef>
                          <a:spcPts val="0"/>
                        </a:spcBef>
                        <a:spcAft>
                          <a:spcPts val="0"/>
                        </a:spcAft>
                        <a:buNone/>
                      </a:pPr>
                      <a:endParaRPr sz="1100" u="sng" dirty="0">
                        <a:latin typeface="メイリオ" panose="020B0604030504040204" pitchFamily="50" charset="-128"/>
                        <a:ea typeface="メイリオ" panose="020B0604030504040204" pitchFamily="50" charset="-128"/>
                        <a:cs typeface="Arial"/>
                        <a:sym typeface="Arial"/>
                      </a:endParaRPr>
                    </a:p>
                    <a:p>
                      <a:pPr marL="0" marR="0" lvl="0" indent="0" algn="l" rtl="0">
                        <a:spcBef>
                          <a:spcPts val="0"/>
                        </a:spcBef>
                        <a:spcAft>
                          <a:spcPts val="0"/>
                        </a:spcAft>
                        <a:buNone/>
                      </a:pPr>
                      <a:endParaRPr sz="1100" u="sng" dirty="0">
                        <a:latin typeface="メイリオ" panose="020B0604030504040204" pitchFamily="50" charset="-128"/>
                        <a:ea typeface="メイリオ" panose="020B0604030504040204" pitchFamily="50" charset="-128"/>
                        <a:cs typeface="Arial"/>
                        <a:sym typeface="Arial"/>
                      </a:endParaRPr>
                    </a:p>
                    <a:p>
                      <a:pPr marL="0" marR="0" lvl="0" indent="0" algn="l" rtl="0">
                        <a:spcBef>
                          <a:spcPts val="0"/>
                        </a:spcBef>
                        <a:spcAft>
                          <a:spcPts val="0"/>
                        </a:spcAft>
                        <a:buNone/>
                      </a:pPr>
                      <a:endParaRPr sz="1100" u="sng" dirty="0">
                        <a:latin typeface="メイリオ" panose="020B0604030504040204" pitchFamily="50" charset="-128"/>
                        <a:ea typeface="メイリオ" panose="020B0604030504040204" pitchFamily="50" charset="-128"/>
                        <a:cs typeface="Arial"/>
                        <a:sym typeface="Aria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chemeClr val="dk1"/>
                      </a:solidFill>
                      <a:prstDash val="solid"/>
                      <a:round/>
                      <a:headEnd type="none" w="sm" len="sm"/>
                      <a:tailEnd type="none" w="sm" len="sm"/>
                    </a:lnB>
                  </a:tcPr>
                </a:tc>
                <a:tc hMerge="1">
                  <a:txBody>
                    <a:bodyPr/>
                    <a:lstStyle/>
                    <a:p>
                      <a:endParaRPr lang="ja-JP"/>
                    </a:p>
                  </a:txBody>
                  <a:tcPr/>
                </a:tc>
                <a:extLst>
                  <a:ext uri="{0D108BD9-81ED-4DB2-BD59-A6C34878D82A}">
                    <a16:rowId xmlns:a16="http://schemas.microsoft.com/office/drawing/2014/main" val="10003"/>
                  </a:ext>
                </a:extLst>
              </a:tr>
              <a:tr h="507657">
                <a:tc>
                  <a:txBody>
                    <a:bodyPr/>
                    <a:lstStyle/>
                    <a:p>
                      <a:pPr marL="0" marR="0" lvl="0" indent="0" algn="l" rtl="0">
                        <a:spcBef>
                          <a:spcPts val="0"/>
                        </a:spcBef>
                        <a:spcAft>
                          <a:spcPts val="0"/>
                        </a:spcAft>
                        <a:buNone/>
                      </a:pPr>
                      <a:r>
                        <a:rPr lang="ja-JP" altLang="en-US" sz="1100" dirty="0">
                          <a:latin typeface="メイリオ" panose="020B0604030504040204" pitchFamily="50" charset="-128"/>
                          <a:ea typeface="メイリオ" panose="020B0604030504040204" pitchFamily="50" charset="-128"/>
                          <a:cs typeface="Arial"/>
                          <a:sym typeface="Arial"/>
                        </a:rPr>
                        <a:t>自己</a:t>
                      </a:r>
                      <a:r>
                        <a:rPr lang="ja-JP" sz="1100" dirty="0">
                          <a:latin typeface="メイリオ" panose="020B0604030504040204" pitchFamily="50" charset="-128"/>
                          <a:ea typeface="メイリオ" panose="020B0604030504040204" pitchFamily="50" charset="-128"/>
                          <a:cs typeface="Arial"/>
                          <a:sym typeface="Arial"/>
                        </a:rPr>
                        <a:t>アピール</a:t>
                      </a:r>
                      <a:endParaRPr sz="1100" dirty="0">
                        <a:latin typeface="メイリオ" panose="020B0604030504040204" pitchFamily="50" charset="-128"/>
                        <a:ea typeface="メイリオ" panose="020B0604030504040204" pitchFamily="50" charset="-128"/>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ja-JP" sz="1100" u="sng" dirty="0">
                          <a:solidFill>
                            <a:srgbClr val="FF0000"/>
                          </a:solidFill>
                          <a:latin typeface="メイリオ" panose="020B0604030504040204" pitchFamily="50" charset="-128"/>
                          <a:ea typeface="メイリオ" panose="020B0604030504040204" pitchFamily="50" charset="-128"/>
                          <a:cs typeface="Arial"/>
                          <a:sym typeface="Arial"/>
                        </a:rPr>
                        <a:t>受賞歴・資格・業務に直結する技能等</a:t>
                      </a:r>
                      <a:endParaRPr lang="en-US" altLang="ja-JP" sz="1100" u="sng" dirty="0">
                        <a:solidFill>
                          <a:srgbClr val="FF0000"/>
                        </a:solidFill>
                        <a:latin typeface="メイリオ" panose="020B0604030504040204" pitchFamily="50" charset="-128"/>
                        <a:ea typeface="メイリオ" panose="020B0604030504040204" pitchFamily="50" charset="-128"/>
                        <a:cs typeface="Arial"/>
                        <a:sym typeface="Arial"/>
                      </a:endParaRPr>
                    </a:p>
                    <a:p>
                      <a:pPr marL="0" marR="0" lvl="0" indent="0" algn="l" rtl="0">
                        <a:spcBef>
                          <a:spcPts val="0"/>
                        </a:spcBef>
                        <a:spcAft>
                          <a:spcPts val="0"/>
                        </a:spcAft>
                        <a:buNone/>
                      </a:pPr>
                      <a:endParaRPr lang="en-US" altLang="ja-JP" sz="1100" u="sng" dirty="0">
                        <a:solidFill>
                          <a:srgbClr val="FF0000"/>
                        </a:solidFill>
                        <a:latin typeface="メイリオ" panose="020B0604030504040204" pitchFamily="50" charset="-128"/>
                        <a:ea typeface="メイリオ" panose="020B0604030504040204" pitchFamily="50" charset="-128"/>
                        <a:cs typeface="Arial"/>
                        <a:sym typeface="Arial"/>
                      </a:endParaRPr>
                    </a:p>
                    <a:p>
                      <a:pPr marL="0" marR="0" lvl="0" indent="0" algn="l" rtl="0">
                        <a:spcBef>
                          <a:spcPts val="0"/>
                        </a:spcBef>
                        <a:spcAft>
                          <a:spcPts val="0"/>
                        </a:spcAft>
                        <a:buNone/>
                      </a:pPr>
                      <a:endParaRPr lang="en-US" altLang="ja-JP" sz="1100" u="sng" dirty="0">
                        <a:solidFill>
                          <a:srgbClr val="FF0000"/>
                        </a:solidFill>
                        <a:latin typeface="メイリオ" panose="020B0604030504040204" pitchFamily="50" charset="-128"/>
                        <a:ea typeface="メイリオ" panose="020B0604030504040204" pitchFamily="50" charset="-128"/>
                        <a:cs typeface="Arial"/>
                        <a:sym typeface="Arial"/>
                      </a:endParaRPr>
                    </a:p>
                    <a:p>
                      <a:pPr marL="0" marR="0" lvl="0" indent="0" algn="l" rtl="0">
                        <a:spcBef>
                          <a:spcPts val="0"/>
                        </a:spcBef>
                        <a:spcAft>
                          <a:spcPts val="0"/>
                        </a:spcAft>
                        <a:buNone/>
                      </a:pPr>
                      <a:endParaRPr lang="en-US" altLang="ja-JP" sz="1100" u="sng" dirty="0">
                        <a:solidFill>
                          <a:srgbClr val="FF0000"/>
                        </a:solidFill>
                        <a:latin typeface="メイリオ" panose="020B0604030504040204" pitchFamily="50" charset="-128"/>
                        <a:ea typeface="メイリオ" panose="020B0604030504040204" pitchFamily="50" charset="-128"/>
                        <a:cs typeface="Arial"/>
                        <a:sym typeface="Aria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pic>
        <p:nvPicPr>
          <p:cNvPr id="92" name="Google Shape;92;p14"/>
          <p:cNvPicPr preferRelativeResize="0"/>
          <p:nvPr/>
        </p:nvPicPr>
        <p:blipFill>
          <a:blip r:embed="rId3">
            <a:alphaModFix/>
          </a:blip>
          <a:stretch>
            <a:fillRect/>
          </a:stretch>
        </p:blipFill>
        <p:spPr>
          <a:xfrm>
            <a:off x="0" y="1444975"/>
            <a:ext cx="6858000" cy="3374675"/>
          </a:xfrm>
          <a:prstGeom prst="rect">
            <a:avLst/>
          </a:prstGeom>
          <a:noFill/>
          <a:ln>
            <a:noFill/>
          </a:ln>
        </p:spPr>
      </p:pic>
      <p:sp>
        <p:nvSpPr>
          <p:cNvPr id="6" name="Google Shape;118;p16">
            <a:extLst>
              <a:ext uri="{FF2B5EF4-FFF2-40B4-BE49-F238E27FC236}">
                <a16:creationId xmlns:a16="http://schemas.microsoft.com/office/drawing/2014/main" id="{D4856FA5-9C66-4D20-9DC0-6DAEEAF71324}"/>
              </a:ext>
            </a:extLst>
          </p:cNvPr>
          <p:cNvSpPr/>
          <p:nvPr/>
        </p:nvSpPr>
        <p:spPr>
          <a:xfrm>
            <a:off x="0" y="1444974"/>
            <a:ext cx="6858000" cy="3374674"/>
          </a:xfrm>
          <a:prstGeom prst="rect">
            <a:avLst/>
          </a:prstGeom>
          <a:solidFill>
            <a:schemeClr val="lt2"/>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3" name="Google Shape;93;p14"/>
          <p:cNvSpPr/>
          <p:nvPr/>
        </p:nvSpPr>
        <p:spPr>
          <a:xfrm>
            <a:off x="217700" y="3839850"/>
            <a:ext cx="1284600" cy="1284600"/>
          </a:xfrm>
          <a:prstGeom prst="ellipse">
            <a:avLst/>
          </a:prstGeom>
          <a:solidFill>
            <a:schemeClr val="tx2"/>
          </a:solidFill>
          <a:ln w="9525" cap="flat" cmpd="sng">
            <a:solidFill>
              <a:schemeClr val="bg1">
                <a:lumMod val="65000"/>
              </a:schemeClr>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5"/>
          <p:cNvSpPr txBox="1">
            <a:spLocks noGrp="1"/>
          </p:cNvSpPr>
          <p:nvPr>
            <p:ph type="title"/>
          </p:nvPr>
        </p:nvSpPr>
        <p:spPr>
          <a:xfrm>
            <a:off x="471488" y="486837"/>
            <a:ext cx="5915100" cy="95820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rgbClr val="262626"/>
              </a:buClr>
              <a:buSzPts val="3300"/>
              <a:buFont typeface="Arial"/>
              <a:buNone/>
            </a:pPr>
            <a:r>
              <a:rPr lang="ja-JP" sz="3300" b="0" i="0" u="none" strike="noStrike" cap="none">
                <a:solidFill>
                  <a:srgbClr val="262626"/>
                </a:solidFill>
                <a:latin typeface="Arial"/>
                <a:ea typeface="Arial"/>
                <a:cs typeface="Arial"/>
                <a:sym typeface="Arial"/>
              </a:rPr>
              <a:t>SKILLS</a:t>
            </a:r>
            <a:endParaRPr sz="3300" b="0" i="0" u="none" strike="noStrike" cap="none">
              <a:solidFill>
                <a:srgbClr val="262626"/>
              </a:solidFill>
              <a:latin typeface="Arial"/>
              <a:ea typeface="Arial"/>
              <a:cs typeface="Arial"/>
              <a:sym typeface="Arial"/>
            </a:endParaRPr>
          </a:p>
        </p:txBody>
      </p:sp>
      <p:graphicFrame>
        <p:nvGraphicFramePr>
          <p:cNvPr id="99" name="Google Shape;99;p15"/>
          <p:cNvGraphicFramePr/>
          <p:nvPr>
            <p:extLst>
              <p:ext uri="{D42A27DB-BD31-4B8C-83A1-F6EECF244321}">
                <p14:modId xmlns:p14="http://schemas.microsoft.com/office/powerpoint/2010/main" val="449804674"/>
              </p:ext>
            </p:extLst>
          </p:nvPr>
        </p:nvGraphicFramePr>
        <p:xfrm>
          <a:off x="471488" y="1152371"/>
          <a:ext cx="5915025" cy="2450350"/>
        </p:xfrm>
        <a:graphic>
          <a:graphicData uri="http://schemas.openxmlformats.org/drawingml/2006/table">
            <a:tbl>
              <a:tblPr firstRow="1" bandRow="1">
                <a:noFill/>
                <a:tableStyleId>{0618A7A7-B3C7-4D4F-8507-1552FABDAE99}</a:tableStyleId>
              </a:tblPr>
              <a:tblGrid>
                <a:gridCol w="1971675">
                  <a:extLst>
                    <a:ext uri="{9D8B030D-6E8A-4147-A177-3AD203B41FA5}">
                      <a16:colId xmlns:a16="http://schemas.microsoft.com/office/drawing/2014/main" val="20000"/>
                    </a:ext>
                  </a:extLst>
                </a:gridCol>
                <a:gridCol w="1971675">
                  <a:extLst>
                    <a:ext uri="{9D8B030D-6E8A-4147-A177-3AD203B41FA5}">
                      <a16:colId xmlns:a16="http://schemas.microsoft.com/office/drawing/2014/main" val="20001"/>
                    </a:ext>
                  </a:extLst>
                </a:gridCol>
                <a:gridCol w="1971675">
                  <a:extLst>
                    <a:ext uri="{9D8B030D-6E8A-4147-A177-3AD203B41FA5}">
                      <a16:colId xmlns:a16="http://schemas.microsoft.com/office/drawing/2014/main" val="20002"/>
                    </a:ext>
                  </a:extLst>
                </a:gridCol>
              </a:tblGrid>
              <a:tr h="910675">
                <a:tc>
                  <a:txBody>
                    <a:bodyPr/>
                    <a:lstStyle/>
                    <a:p>
                      <a:pPr marL="0" marR="0" lvl="0" indent="0" algn="l" rtl="0">
                        <a:spcBef>
                          <a:spcPts val="0"/>
                        </a:spcBef>
                        <a:spcAft>
                          <a:spcPts val="0"/>
                        </a:spcAft>
                        <a:buNone/>
                      </a:pPr>
                      <a:endParaRPr sz="1350"/>
                    </a:p>
                  </a:txBody>
                  <a:tcPr marL="91450" marR="91450" marT="45725" marB="45725">
                    <a:lnR w="12700" cap="flat" cmpd="sng">
                      <a:solidFill>
                        <a:schemeClr val="dk1"/>
                      </a:solidFill>
                      <a:prstDash val="solid"/>
                      <a:round/>
                      <a:headEnd type="none" w="sm" len="sm"/>
                      <a:tailEnd type="none" w="sm" len="sm"/>
                    </a:lnR>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35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350"/>
                    </a:p>
                  </a:txBody>
                  <a:tcPr marL="91450" marR="91450" marT="45725" marB="45725">
                    <a:lnL w="12700" cap="flat" cmpd="sng">
                      <a:solidFill>
                        <a:schemeClr val="dk1"/>
                      </a:solidFill>
                      <a:prstDash val="solid"/>
                      <a:round/>
                      <a:headEnd type="none" w="sm" len="sm"/>
                      <a:tailEnd type="none" w="sm" len="sm"/>
                    </a:lnL>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367275">
                <a:tc>
                  <a:txBody>
                    <a:bodyPr/>
                    <a:lstStyle/>
                    <a:p>
                      <a:pPr marL="0" marR="0" lvl="0" indent="0" algn="ctr" rtl="0">
                        <a:spcBef>
                          <a:spcPts val="0"/>
                        </a:spcBef>
                        <a:spcAft>
                          <a:spcPts val="0"/>
                        </a:spcAft>
                        <a:buNone/>
                      </a:pPr>
                      <a:r>
                        <a:rPr lang="ja-JP" sz="1800">
                          <a:solidFill>
                            <a:srgbClr val="FF0000"/>
                          </a:solidFill>
                          <a:latin typeface="Arial"/>
                          <a:ea typeface="Arial"/>
                          <a:cs typeface="Arial"/>
                          <a:sym typeface="Arial"/>
                        </a:rPr>
                        <a:t>☆☆☆★★</a:t>
                      </a:r>
                      <a:endParaRPr>
                        <a:solidFill>
                          <a:srgbClr val="FF0000"/>
                        </a:solidFill>
                      </a:endParaRPr>
                    </a:p>
                  </a:txBody>
                  <a:tcPr marL="91450" marR="91450" marT="45725" marB="45725" anchor="ctr">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spcBef>
                          <a:spcPts val="0"/>
                        </a:spcBef>
                        <a:spcAft>
                          <a:spcPts val="0"/>
                        </a:spcAft>
                        <a:buNone/>
                      </a:pPr>
                      <a:r>
                        <a:rPr lang="ja-JP" sz="1800">
                          <a:solidFill>
                            <a:srgbClr val="FF0000"/>
                          </a:solidFill>
                          <a:latin typeface="Arial"/>
                          <a:ea typeface="Arial"/>
                          <a:cs typeface="Arial"/>
                          <a:sym typeface="Arial"/>
                        </a:rPr>
                        <a:t>☆★★★★</a:t>
                      </a:r>
                      <a:endParaRPr>
                        <a:solidFill>
                          <a:srgbClr val="FF0000"/>
                        </a:solidFill>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spcBef>
                          <a:spcPts val="0"/>
                        </a:spcBef>
                        <a:spcAft>
                          <a:spcPts val="0"/>
                        </a:spcAft>
                        <a:buNone/>
                      </a:pPr>
                      <a:r>
                        <a:rPr lang="ja-JP" sz="1800">
                          <a:solidFill>
                            <a:srgbClr val="FF0000"/>
                          </a:solidFill>
                          <a:latin typeface="Arial"/>
                          <a:ea typeface="Arial"/>
                          <a:cs typeface="Arial"/>
                          <a:sym typeface="Arial"/>
                        </a:rPr>
                        <a:t>☆☆☆☆★</a:t>
                      </a:r>
                      <a:endParaRPr>
                        <a:solidFill>
                          <a:srgbClr val="FF0000"/>
                        </a:solidFill>
                      </a:endParaRPr>
                    </a:p>
                  </a:txBody>
                  <a:tcPr marL="91450" marR="91450" marT="45725" marB="45725" anchor="ctr">
                    <a:lnL w="12700" cap="flat" cmpd="sng">
                      <a:solidFill>
                        <a:schemeClr val="dk1"/>
                      </a:solidFill>
                      <a:prstDash val="solid"/>
                      <a:round/>
                      <a:headEnd type="none" w="sm" len="sm"/>
                      <a:tailEnd type="none" w="sm" len="sm"/>
                    </a:lnL>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1172400">
                <a:tc>
                  <a:txBody>
                    <a:bodyPr/>
                    <a:lstStyle/>
                    <a:p>
                      <a:pPr marL="0" marR="0" lvl="0" indent="0" algn="l" rtl="0">
                        <a:lnSpc>
                          <a:spcPct val="150000"/>
                        </a:lnSpc>
                        <a:spcBef>
                          <a:spcPts val="0"/>
                        </a:spcBef>
                        <a:spcAft>
                          <a:spcPts val="0"/>
                        </a:spcAft>
                        <a:buClr>
                          <a:schemeClr val="dk1"/>
                        </a:buClr>
                        <a:buSzPts val="1200"/>
                        <a:buFont typeface="Arial"/>
                        <a:buNone/>
                      </a:pPr>
                      <a:r>
                        <a:rPr lang="ja-JP" sz="900" dirty="0">
                          <a:solidFill>
                            <a:srgbClr val="FF0000"/>
                          </a:solidFill>
                          <a:latin typeface="メイリオ" panose="020B0604030504040204" pitchFamily="50" charset="-128"/>
                          <a:ea typeface="メイリオ" panose="020B0604030504040204" pitchFamily="50" charset="-128"/>
                          <a:cs typeface="Arial"/>
                          <a:sym typeface="Arial"/>
                        </a:rPr>
                        <a:t>HTML5は、文法を理解した上で、スピーディにマークアップが可能。全体を把握して、性格に書くことが可能。</a:t>
                      </a:r>
                      <a:endParaRPr sz="900" dirty="0">
                        <a:solidFill>
                          <a:srgbClr val="FF0000"/>
                        </a:solidFill>
                        <a:latin typeface="メイリオ" panose="020B0604030504040204" pitchFamily="50" charset="-128"/>
                        <a:ea typeface="メイリオ" panose="020B0604030504040204" pitchFamily="50" charset="-128"/>
                      </a:endParaRPr>
                    </a:p>
                  </a:txBody>
                  <a:tcPr marL="91450" marR="91450" marT="45725" marB="45725">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50000"/>
                        </a:lnSpc>
                        <a:spcBef>
                          <a:spcPts val="0"/>
                        </a:spcBef>
                        <a:spcAft>
                          <a:spcPts val="0"/>
                        </a:spcAft>
                        <a:buClr>
                          <a:schemeClr val="dk1"/>
                        </a:buClr>
                        <a:buSzPts val="1200"/>
                        <a:buFont typeface="Arial"/>
                        <a:buNone/>
                      </a:pPr>
                      <a:r>
                        <a:rPr lang="ja-JP" sz="900" dirty="0">
                          <a:solidFill>
                            <a:srgbClr val="FF0000"/>
                          </a:solidFill>
                          <a:latin typeface="メイリオ" panose="020B0604030504040204" pitchFamily="50" charset="-128"/>
                          <a:ea typeface="メイリオ" panose="020B0604030504040204" pitchFamily="50" charset="-128"/>
                          <a:cs typeface="Arial"/>
                          <a:sym typeface="Arial"/>
                        </a:rPr>
                        <a:t>多数あるCSSの中で基本のタグは理解しており、HTMLを効果的に書くことが可能。</a:t>
                      </a:r>
                      <a:endParaRPr sz="900" dirty="0">
                        <a:solidFill>
                          <a:srgbClr val="FF0000"/>
                        </a:solidFill>
                        <a:latin typeface="メイリオ" panose="020B0604030504040204" pitchFamily="50" charset="-128"/>
                        <a:ea typeface="メイリオ" panose="020B0604030504040204" pitchFamily="50" charset="-128"/>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50000"/>
                        </a:lnSpc>
                        <a:spcBef>
                          <a:spcPts val="0"/>
                        </a:spcBef>
                        <a:spcAft>
                          <a:spcPts val="0"/>
                        </a:spcAft>
                        <a:buNone/>
                      </a:pPr>
                      <a:r>
                        <a:rPr lang="ja-JP" sz="900" dirty="0">
                          <a:solidFill>
                            <a:srgbClr val="FF0000"/>
                          </a:solidFill>
                          <a:latin typeface="メイリオ" panose="020B0604030504040204" pitchFamily="50" charset="-128"/>
                          <a:ea typeface="メイリオ" panose="020B0604030504040204" pitchFamily="50" charset="-128"/>
                          <a:cs typeface="Arial"/>
                          <a:sym typeface="Arial"/>
                        </a:rPr>
                        <a:t>Webページにてよく使用するインタラクション、計算、フォーム制御がゼロから手書きで、記述できます。</a:t>
                      </a:r>
                      <a:endParaRPr sz="900" dirty="0">
                        <a:solidFill>
                          <a:srgbClr val="FF0000"/>
                        </a:solidFill>
                        <a:latin typeface="メイリオ" panose="020B0604030504040204" pitchFamily="50" charset="-128"/>
                        <a:ea typeface="メイリオ" panose="020B0604030504040204" pitchFamily="50" charset="-128"/>
                      </a:endParaRPr>
                    </a:p>
                  </a:txBody>
                  <a:tcPr marL="91450" marR="91450" marT="45725" marB="45725">
                    <a:lnL w="12700" cap="flat" cmpd="sng">
                      <a:solidFill>
                        <a:schemeClr val="dk1"/>
                      </a:solidFill>
                      <a:prstDash val="solid"/>
                      <a:round/>
                      <a:headEnd type="none" w="sm" len="sm"/>
                      <a:tailEnd type="none" w="sm" len="sm"/>
                    </a:lnL>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pic>
        <p:nvPicPr>
          <p:cNvPr id="100" name="Google Shape;100;p15" descr="ãCSS3 ã­ã´ãã®ç»åæ¤ç´¢çµæ"/>
          <p:cNvPicPr preferRelativeResize="0"/>
          <p:nvPr/>
        </p:nvPicPr>
        <p:blipFill rotWithShape="1">
          <a:blip r:embed="rId3">
            <a:alphaModFix/>
          </a:blip>
          <a:srcRect l="58372" r="3486"/>
          <a:stretch/>
        </p:blipFill>
        <p:spPr>
          <a:xfrm>
            <a:off x="3140160" y="1191593"/>
            <a:ext cx="680039" cy="933465"/>
          </a:xfrm>
          <a:prstGeom prst="rect">
            <a:avLst/>
          </a:prstGeom>
          <a:noFill/>
          <a:ln>
            <a:noFill/>
          </a:ln>
        </p:spPr>
      </p:pic>
      <p:pic>
        <p:nvPicPr>
          <p:cNvPr id="101" name="Google Shape;101;p15"/>
          <p:cNvPicPr preferRelativeResize="0"/>
          <p:nvPr/>
        </p:nvPicPr>
        <p:blipFill rotWithShape="1">
          <a:blip r:embed="rId4">
            <a:alphaModFix/>
          </a:blip>
          <a:srcRect/>
          <a:stretch/>
        </p:blipFill>
        <p:spPr>
          <a:xfrm>
            <a:off x="5070555" y="1289769"/>
            <a:ext cx="690594" cy="690594"/>
          </a:xfrm>
          <a:prstGeom prst="rect">
            <a:avLst/>
          </a:prstGeom>
          <a:noFill/>
          <a:ln>
            <a:noFill/>
          </a:ln>
        </p:spPr>
      </p:pic>
      <p:pic>
        <p:nvPicPr>
          <p:cNvPr id="102" name="Google Shape;102;p15" descr="ãCSS3 ã­ã´ãã®ç»åæ¤ç´¢çµæ"/>
          <p:cNvPicPr preferRelativeResize="0"/>
          <p:nvPr/>
        </p:nvPicPr>
        <p:blipFill rotWithShape="1">
          <a:blip r:embed="rId3">
            <a:alphaModFix/>
          </a:blip>
          <a:srcRect r="54615"/>
          <a:stretch/>
        </p:blipFill>
        <p:spPr>
          <a:xfrm>
            <a:off x="1039305" y="1173959"/>
            <a:ext cx="789254" cy="910484"/>
          </a:xfrm>
          <a:prstGeom prst="rect">
            <a:avLst/>
          </a:prstGeom>
          <a:noFill/>
          <a:ln>
            <a:noFill/>
          </a:ln>
        </p:spPr>
      </p:pic>
      <p:graphicFrame>
        <p:nvGraphicFramePr>
          <p:cNvPr id="103" name="Google Shape;103;p15"/>
          <p:cNvGraphicFramePr/>
          <p:nvPr>
            <p:extLst>
              <p:ext uri="{D42A27DB-BD31-4B8C-83A1-F6EECF244321}">
                <p14:modId xmlns:p14="http://schemas.microsoft.com/office/powerpoint/2010/main" val="2496972370"/>
              </p:ext>
            </p:extLst>
          </p:nvPr>
        </p:nvGraphicFramePr>
        <p:xfrm>
          <a:off x="471488" y="3602736"/>
          <a:ext cx="5915025" cy="2450350"/>
        </p:xfrm>
        <a:graphic>
          <a:graphicData uri="http://schemas.openxmlformats.org/drawingml/2006/table">
            <a:tbl>
              <a:tblPr firstRow="1" bandRow="1">
                <a:noFill/>
                <a:tableStyleId>{0618A7A7-B3C7-4D4F-8507-1552FABDAE99}</a:tableStyleId>
              </a:tblPr>
              <a:tblGrid>
                <a:gridCol w="1971675">
                  <a:extLst>
                    <a:ext uri="{9D8B030D-6E8A-4147-A177-3AD203B41FA5}">
                      <a16:colId xmlns:a16="http://schemas.microsoft.com/office/drawing/2014/main" val="20000"/>
                    </a:ext>
                  </a:extLst>
                </a:gridCol>
                <a:gridCol w="1971675">
                  <a:extLst>
                    <a:ext uri="{9D8B030D-6E8A-4147-A177-3AD203B41FA5}">
                      <a16:colId xmlns:a16="http://schemas.microsoft.com/office/drawing/2014/main" val="20001"/>
                    </a:ext>
                  </a:extLst>
                </a:gridCol>
                <a:gridCol w="1971675">
                  <a:extLst>
                    <a:ext uri="{9D8B030D-6E8A-4147-A177-3AD203B41FA5}">
                      <a16:colId xmlns:a16="http://schemas.microsoft.com/office/drawing/2014/main" val="20002"/>
                    </a:ext>
                  </a:extLst>
                </a:gridCol>
              </a:tblGrid>
              <a:tr h="910675">
                <a:tc>
                  <a:txBody>
                    <a:bodyPr/>
                    <a:lstStyle/>
                    <a:p>
                      <a:pPr marL="0" marR="0" lvl="0" indent="0" algn="l" rtl="0">
                        <a:spcBef>
                          <a:spcPts val="0"/>
                        </a:spcBef>
                        <a:spcAft>
                          <a:spcPts val="0"/>
                        </a:spcAft>
                        <a:buNone/>
                      </a:pPr>
                      <a:endParaRPr sz="1350"/>
                    </a:p>
                  </a:txBody>
                  <a:tcPr marL="91450" marR="91450" marT="45725" marB="45725">
                    <a:lnR w="12700" cap="flat" cmpd="sng">
                      <a:solidFill>
                        <a:schemeClr val="dk1"/>
                      </a:solidFill>
                      <a:prstDash val="solid"/>
                      <a:round/>
                      <a:headEnd type="none" w="sm" len="sm"/>
                      <a:tailEnd type="none" w="sm" len="sm"/>
                    </a:lnR>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35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350"/>
                    </a:p>
                  </a:txBody>
                  <a:tcPr marL="91450" marR="91450" marT="45725" marB="45725">
                    <a:lnL w="12700" cap="flat" cmpd="sng">
                      <a:solidFill>
                        <a:schemeClr val="dk1"/>
                      </a:solidFill>
                      <a:prstDash val="solid"/>
                      <a:round/>
                      <a:headEnd type="none" w="sm" len="sm"/>
                      <a:tailEnd type="none" w="sm" len="sm"/>
                    </a:lnL>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367275">
                <a:tc>
                  <a:txBody>
                    <a:bodyPr/>
                    <a:lstStyle/>
                    <a:p>
                      <a:pPr marL="0" marR="0" lvl="0" indent="0" algn="ctr" rtl="0">
                        <a:spcBef>
                          <a:spcPts val="0"/>
                        </a:spcBef>
                        <a:spcAft>
                          <a:spcPts val="0"/>
                        </a:spcAft>
                        <a:buNone/>
                      </a:pPr>
                      <a:r>
                        <a:rPr lang="ja-JP" sz="1800">
                          <a:solidFill>
                            <a:srgbClr val="FF0000"/>
                          </a:solidFill>
                          <a:latin typeface="Arial"/>
                          <a:ea typeface="Arial"/>
                          <a:cs typeface="Arial"/>
                          <a:sym typeface="Arial"/>
                        </a:rPr>
                        <a:t>☆☆☆☆☆</a:t>
                      </a:r>
                      <a:endParaRPr>
                        <a:solidFill>
                          <a:srgbClr val="FF0000"/>
                        </a:solidFill>
                      </a:endParaRPr>
                    </a:p>
                  </a:txBody>
                  <a:tcPr marL="91450" marR="91450" marT="45725" marB="45725" anchor="ctr">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spcBef>
                          <a:spcPts val="0"/>
                        </a:spcBef>
                        <a:spcAft>
                          <a:spcPts val="0"/>
                        </a:spcAft>
                        <a:buNone/>
                      </a:pPr>
                      <a:r>
                        <a:rPr lang="ja-JP" sz="1800">
                          <a:solidFill>
                            <a:srgbClr val="FF0000"/>
                          </a:solidFill>
                          <a:latin typeface="Arial"/>
                          <a:ea typeface="Arial"/>
                          <a:cs typeface="Arial"/>
                          <a:sym typeface="Arial"/>
                        </a:rPr>
                        <a:t>☆☆☆☆☆</a:t>
                      </a:r>
                      <a:endParaRPr>
                        <a:solidFill>
                          <a:srgbClr val="FF0000"/>
                        </a:solidFill>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None/>
                      </a:pPr>
                      <a:r>
                        <a:rPr lang="ja-JP" sz="1800">
                          <a:solidFill>
                            <a:srgbClr val="FF0000"/>
                          </a:solidFill>
                          <a:latin typeface="Arial"/>
                          <a:ea typeface="Arial"/>
                          <a:cs typeface="Arial"/>
                          <a:sym typeface="Arial"/>
                        </a:rPr>
                        <a:t>☆★★★★</a:t>
                      </a:r>
                      <a:endParaRPr>
                        <a:solidFill>
                          <a:srgbClr val="FF0000"/>
                        </a:solidFill>
                      </a:endParaRPr>
                    </a:p>
                  </a:txBody>
                  <a:tcPr marL="91450" marR="91450" marT="45725" marB="45725" anchor="ctr">
                    <a:lnL w="12700" cap="flat" cmpd="sng">
                      <a:solidFill>
                        <a:schemeClr val="dk1"/>
                      </a:solidFill>
                      <a:prstDash val="solid"/>
                      <a:round/>
                      <a:headEnd type="none" w="sm" len="sm"/>
                      <a:tailEnd type="none" w="sm" len="sm"/>
                    </a:lnL>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1172400">
                <a:tc>
                  <a:txBody>
                    <a:bodyPr/>
                    <a:lstStyle/>
                    <a:p>
                      <a:pPr marL="0" marR="0" lvl="0" indent="0" algn="l" rtl="0">
                        <a:lnSpc>
                          <a:spcPct val="150000"/>
                        </a:lnSpc>
                        <a:spcBef>
                          <a:spcPts val="0"/>
                        </a:spcBef>
                        <a:spcAft>
                          <a:spcPts val="0"/>
                        </a:spcAft>
                        <a:buClr>
                          <a:schemeClr val="dk1"/>
                        </a:buClr>
                        <a:buSzPts val="1200"/>
                        <a:buFont typeface="Arial"/>
                        <a:buNone/>
                      </a:pPr>
                      <a:r>
                        <a:rPr lang="ja-JP" sz="900" dirty="0">
                          <a:solidFill>
                            <a:srgbClr val="FF0000"/>
                          </a:solidFill>
                          <a:latin typeface="メイリオ" panose="020B0604030504040204" pitchFamily="50" charset="-128"/>
                          <a:ea typeface="メイリオ" panose="020B0604030504040204" pitchFamily="50" charset="-128"/>
                          <a:cs typeface="Arial"/>
                          <a:sym typeface="Arial"/>
                        </a:rPr>
                        <a:t>トリミング当のスキルを使用して画像のクオリティをより高めることが可能。</a:t>
                      </a:r>
                      <a:endParaRPr sz="900" dirty="0">
                        <a:solidFill>
                          <a:srgbClr val="FF0000"/>
                        </a:solidFill>
                        <a:latin typeface="メイリオ" panose="020B0604030504040204" pitchFamily="50" charset="-128"/>
                        <a:ea typeface="メイリオ" panose="020B0604030504040204" pitchFamily="50" charset="-128"/>
                      </a:endParaRPr>
                    </a:p>
                  </a:txBody>
                  <a:tcPr marL="91450" marR="91450" marT="45725" marB="45725">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50000"/>
                        </a:lnSpc>
                        <a:spcBef>
                          <a:spcPts val="0"/>
                        </a:spcBef>
                        <a:spcAft>
                          <a:spcPts val="0"/>
                        </a:spcAft>
                        <a:buClr>
                          <a:schemeClr val="dk1"/>
                        </a:buClr>
                        <a:buSzPts val="1200"/>
                        <a:buFont typeface="Arial"/>
                        <a:buNone/>
                      </a:pPr>
                      <a:r>
                        <a:rPr lang="ja-JP" sz="900" dirty="0">
                          <a:solidFill>
                            <a:srgbClr val="FF0000"/>
                          </a:solidFill>
                          <a:latin typeface="メイリオ" panose="020B0604030504040204" pitchFamily="50" charset="-128"/>
                          <a:ea typeface="メイリオ" panose="020B0604030504040204" pitchFamily="50" charset="-128"/>
                          <a:cs typeface="Arial"/>
                          <a:sym typeface="Arial"/>
                        </a:rPr>
                        <a:t>イラストレーションは、一番得意としているもので、Webデザイナーとしてプロになるだけのスキルはあると自負しております。</a:t>
                      </a:r>
                      <a:endParaRPr sz="900" dirty="0">
                        <a:solidFill>
                          <a:srgbClr val="FF0000"/>
                        </a:solidFill>
                        <a:latin typeface="メイリオ" panose="020B0604030504040204" pitchFamily="50" charset="-128"/>
                        <a:ea typeface="メイリオ" panose="020B0604030504040204" pitchFamily="50" charset="-128"/>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50000"/>
                        </a:lnSpc>
                        <a:spcBef>
                          <a:spcPts val="0"/>
                        </a:spcBef>
                        <a:spcAft>
                          <a:spcPts val="0"/>
                        </a:spcAft>
                        <a:buClr>
                          <a:schemeClr val="dk1"/>
                        </a:buClr>
                        <a:buSzPts val="1200"/>
                        <a:buFont typeface="Arial"/>
                        <a:buNone/>
                      </a:pPr>
                      <a:r>
                        <a:rPr lang="ja-JP" sz="900" dirty="0">
                          <a:solidFill>
                            <a:srgbClr val="FF0000"/>
                          </a:solidFill>
                          <a:latin typeface="メイリオ" panose="020B0604030504040204" pitchFamily="50" charset="-128"/>
                          <a:ea typeface="メイリオ" panose="020B0604030504040204" pitchFamily="50" charset="-128"/>
                          <a:cs typeface="Arial"/>
                          <a:sym typeface="Arial"/>
                        </a:rPr>
                        <a:t>DWを利用して、効率よくタグを書き、納期を短縮してWebサイトを作成することが可能。</a:t>
                      </a:r>
                      <a:endParaRPr sz="900" dirty="0">
                        <a:solidFill>
                          <a:srgbClr val="FF0000"/>
                        </a:solidFill>
                        <a:latin typeface="メイリオ" panose="020B0604030504040204" pitchFamily="50" charset="-128"/>
                        <a:ea typeface="メイリオ" panose="020B0604030504040204" pitchFamily="50" charset="-128"/>
                      </a:endParaRPr>
                    </a:p>
                  </a:txBody>
                  <a:tcPr marL="91450" marR="91450" marT="45725" marB="45725">
                    <a:lnL w="12700" cap="flat" cmpd="sng">
                      <a:solidFill>
                        <a:schemeClr val="dk1"/>
                      </a:solidFill>
                      <a:prstDash val="solid"/>
                      <a:round/>
                      <a:headEnd type="none" w="sm" len="sm"/>
                      <a:tailEnd type="none" w="sm" len="sm"/>
                    </a:lnL>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graphicFrame>
        <p:nvGraphicFramePr>
          <p:cNvPr id="104" name="Google Shape;104;p15"/>
          <p:cNvGraphicFramePr/>
          <p:nvPr>
            <p:extLst>
              <p:ext uri="{D42A27DB-BD31-4B8C-83A1-F6EECF244321}">
                <p14:modId xmlns:p14="http://schemas.microsoft.com/office/powerpoint/2010/main" val="2613577589"/>
              </p:ext>
            </p:extLst>
          </p:nvPr>
        </p:nvGraphicFramePr>
        <p:xfrm>
          <a:off x="471487" y="6053101"/>
          <a:ext cx="5915025" cy="2450350"/>
        </p:xfrm>
        <a:graphic>
          <a:graphicData uri="http://schemas.openxmlformats.org/drawingml/2006/table">
            <a:tbl>
              <a:tblPr firstRow="1" bandRow="1">
                <a:noFill/>
                <a:tableStyleId>{0618A7A7-B3C7-4D4F-8507-1552FABDAE99}</a:tableStyleId>
              </a:tblPr>
              <a:tblGrid>
                <a:gridCol w="1971675">
                  <a:extLst>
                    <a:ext uri="{9D8B030D-6E8A-4147-A177-3AD203B41FA5}">
                      <a16:colId xmlns:a16="http://schemas.microsoft.com/office/drawing/2014/main" val="20000"/>
                    </a:ext>
                  </a:extLst>
                </a:gridCol>
                <a:gridCol w="1971675">
                  <a:extLst>
                    <a:ext uri="{9D8B030D-6E8A-4147-A177-3AD203B41FA5}">
                      <a16:colId xmlns:a16="http://schemas.microsoft.com/office/drawing/2014/main" val="20001"/>
                    </a:ext>
                  </a:extLst>
                </a:gridCol>
                <a:gridCol w="1971675">
                  <a:extLst>
                    <a:ext uri="{9D8B030D-6E8A-4147-A177-3AD203B41FA5}">
                      <a16:colId xmlns:a16="http://schemas.microsoft.com/office/drawing/2014/main" val="20002"/>
                    </a:ext>
                  </a:extLst>
                </a:gridCol>
              </a:tblGrid>
              <a:tr h="910675">
                <a:tc>
                  <a:txBody>
                    <a:bodyPr/>
                    <a:lstStyle/>
                    <a:p>
                      <a:pPr marL="0" marR="0" lvl="0" indent="0" algn="l" rtl="0">
                        <a:spcBef>
                          <a:spcPts val="0"/>
                        </a:spcBef>
                        <a:spcAft>
                          <a:spcPts val="0"/>
                        </a:spcAft>
                        <a:buNone/>
                      </a:pPr>
                      <a:endParaRPr sz="1350"/>
                    </a:p>
                  </a:txBody>
                  <a:tcPr marL="91450" marR="91450" marT="45725" marB="45725">
                    <a:lnR w="12700" cap="flat" cmpd="sng">
                      <a:solidFill>
                        <a:schemeClr val="dk1"/>
                      </a:solidFill>
                      <a:prstDash val="solid"/>
                      <a:round/>
                      <a:headEnd type="none" w="sm" len="sm"/>
                      <a:tailEnd type="none" w="sm" len="sm"/>
                    </a:lnR>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35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350"/>
                    </a:p>
                  </a:txBody>
                  <a:tcPr marL="91450" marR="91450" marT="45725" marB="45725">
                    <a:lnL w="12700" cap="flat" cmpd="sng">
                      <a:solidFill>
                        <a:schemeClr val="dk1"/>
                      </a:solidFill>
                      <a:prstDash val="solid"/>
                      <a:round/>
                      <a:headEnd type="none" w="sm" len="sm"/>
                      <a:tailEnd type="none" w="sm" len="sm"/>
                    </a:lnL>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367275">
                <a:tc>
                  <a:txBody>
                    <a:bodyPr/>
                    <a:lstStyle/>
                    <a:p>
                      <a:pPr marL="0" lvl="0" indent="0" algn="ctr" rtl="0">
                        <a:spcBef>
                          <a:spcPts val="0"/>
                        </a:spcBef>
                        <a:spcAft>
                          <a:spcPts val="0"/>
                        </a:spcAft>
                        <a:buNone/>
                      </a:pPr>
                      <a:r>
                        <a:rPr lang="ja-JP" sz="1800">
                          <a:solidFill>
                            <a:srgbClr val="FF0000"/>
                          </a:solidFill>
                          <a:latin typeface="Arial"/>
                          <a:ea typeface="Arial"/>
                          <a:cs typeface="Arial"/>
                          <a:sym typeface="Arial"/>
                        </a:rPr>
                        <a:t>☆☆☆☆☆</a:t>
                      </a:r>
                      <a:endParaRPr>
                        <a:solidFill>
                          <a:srgbClr val="FF0000"/>
                        </a:solidFill>
                      </a:endParaRPr>
                    </a:p>
                  </a:txBody>
                  <a:tcPr marL="91450" marR="91450" marT="45725" marB="45725" anchor="ctr">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None/>
                      </a:pPr>
                      <a:r>
                        <a:rPr lang="ja-JP" sz="1800">
                          <a:solidFill>
                            <a:srgbClr val="FF0000"/>
                          </a:solidFill>
                          <a:latin typeface="Arial"/>
                          <a:ea typeface="Arial"/>
                          <a:cs typeface="Arial"/>
                          <a:sym typeface="Arial"/>
                        </a:rPr>
                        <a:t>☆☆☆☆☆</a:t>
                      </a:r>
                      <a:endParaRPr sz="1800">
                        <a:solidFill>
                          <a:srgbClr val="FF0000"/>
                        </a:solidFill>
                        <a:latin typeface="Arial"/>
                        <a:ea typeface="Arial"/>
                        <a:cs typeface="Arial"/>
                        <a:sym typeface="Arial"/>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None/>
                      </a:pPr>
                      <a:r>
                        <a:rPr lang="ja-JP" sz="1800" dirty="0">
                          <a:solidFill>
                            <a:srgbClr val="FF0000"/>
                          </a:solidFill>
                          <a:latin typeface="Arial"/>
                          <a:ea typeface="Arial"/>
                          <a:cs typeface="Arial"/>
                          <a:sym typeface="Arial"/>
                        </a:rPr>
                        <a:t>☆☆☆☆☆</a:t>
                      </a:r>
                      <a:endParaRPr dirty="0">
                        <a:solidFill>
                          <a:srgbClr val="FF0000"/>
                        </a:solidFill>
                      </a:endParaRPr>
                    </a:p>
                  </a:txBody>
                  <a:tcPr marL="91450" marR="91450" marT="45725" marB="45725" anchor="ctr">
                    <a:lnL w="12700" cap="flat" cmpd="sng">
                      <a:solidFill>
                        <a:schemeClr val="dk1"/>
                      </a:solidFill>
                      <a:prstDash val="solid"/>
                      <a:round/>
                      <a:headEnd type="none" w="sm" len="sm"/>
                      <a:tailEnd type="none" w="sm" len="sm"/>
                    </a:lnL>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1172400">
                <a:tc>
                  <a:txBody>
                    <a:bodyPr/>
                    <a:lstStyle/>
                    <a:p>
                      <a:pPr marL="0" marR="0" lvl="0" indent="0" algn="l" rtl="0">
                        <a:lnSpc>
                          <a:spcPct val="150000"/>
                        </a:lnSpc>
                        <a:spcBef>
                          <a:spcPts val="0"/>
                        </a:spcBef>
                        <a:spcAft>
                          <a:spcPts val="0"/>
                        </a:spcAft>
                        <a:buClr>
                          <a:schemeClr val="dk1"/>
                        </a:buClr>
                        <a:buSzPts val="1200"/>
                        <a:buFont typeface="Arial"/>
                        <a:buNone/>
                      </a:pPr>
                      <a:r>
                        <a:rPr lang="ja-JP" sz="900" dirty="0">
                          <a:solidFill>
                            <a:srgbClr val="FF0000"/>
                          </a:solidFill>
                        </a:rPr>
                        <a:t>文書作成等で使用してきたため、スキルも十分にある。</a:t>
                      </a:r>
                      <a:endParaRPr sz="900" dirty="0">
                        <a:solidFill>
                          <a:srgbClr val="FF0000"/>
                        </a:solidFill>
                      </a:endParaRPr>
                    </a:p>
                  </a:txBody>
                  <a:tcPr marL="91450" marR="91450" marT="45725" marB="45725">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50000"/>
                        </a:lnSpc>
                        <a:spcBef>
                          <a:spcPts val="0"/>
                        </a:spcBef>
                        <a:spcAft>
                          <a:spcPts val="0"/>
                        </a:spcAft>
                        <a:buClr>
                          <a:schemeClr val="dk1"/>
                        </a:buClr>
                        <a:buSzPts val="1200"/>
                        <a:buFont typeface="Arial"/>
                        <a:buNone/>
                      </a:pPr>
                      <a:r>
                        <a:rPr lang="ja-JP" sz="900" dirty="0">
                          <a:solidFill>
                            <a:srgbClr val="FF0000"/>
                          </a:solidFill>
                          <a:latin typeface="Arial"/>
                          <a:ea typeface="Arial"/>
                          <a:cs typeface="Arial"/>
                          <a:sym typeface="Arial"/>
                        </a:rPr>
                        <a:t>マーケティングとしてExcelは必須だったため、関数をはじめ、得意としている。</a:t>
                      </a:r>
                      <a:endParaRPr sz="900" dirty="0">
                        <a:solidFill>
                          <a:srgbClr val="FF0000"/>
                        </a:solidFil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50000"/>
                        </a:lnSpc>
                        <a:spcBef>
                          <a:spcPts val="0"/>
                        </a:spcBef>
                        <a:spcAft>
                          <a:spcPts val="0"/>
                        </a:spcAft>
                        <a:buClr>
                          <a:schemeClr val="dk1"/>
                        </a:buClr>
                        <a:buSzPts val="1200"/>
                        <a:buFont typeface="Arial"/>
                        <a:buNone/>
                      </a:pPr>
                      <a:r>
                        <a:rPr lang="ja-JP" sz="900" dirty="0">
                          <a:solidFill>
                            <a:srgbClr val="FF0000"/>
                          </a:solidFill>
                          <a:latin typeface="Arial"/>
                          <a:ea typeface="Arial"/>
                          <a:cs typeface="Arial"/>
                          <a:sym typeface="Arial"/>
                        </a:rPr>
                        <a:t>プレゼン資料を作成することは得意の一つ、今後は、Aiを使用して作成することも可能。</a:t>
                      </a:r>
                      <a:endParaRPr sz="900" dirty="0">
                        <a:solidFill>
                          <a:srgbClr val="FF0000"/>
                        </a:solidFill>
                      </a:endParaRPr>
                    </a:p>
                  </a:txBody>
                  <a:tcPr marL="91450" marR="91450" marT="45725" marB="45725">
                    <a:lnL w="12700" cap="flat" cmpd="sng">
                      <a:solidFill>
                        <a:schemeClr val="dk1"/>
                      </a:solidFill>
                      <a:prstDash val="solid"/>
                      <a:round/>
                      <a:headEnd type="none" w="sm" len="sm"/>
                      <a:tailEnd type="none" w="sm" len="sm"/>
                    </a:lnL>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pic>
        <p:nvPicPr>
          <p:cNvPr id="105" name="Google Shape;105;p15" descr="ãillustratorãã®ç»åæ¤ç´¢çµæ"/>
          <p:cNvPicPr preferRelativeResize="0"/>
          <p:nvPr/>
        </p:nvPicPr>
        <p:blipFill rotWithShape="1">
          <a:blip r:embed="rId5">
            <a:alphaModFix/>
          </a:blip>
          <a:srcRect/>
          <a:stretch/>
        </p:blipFill>
        <p:spPr>
          <a:xfrm>
            <a:off x="3061714" y="3670242"/>
            <a:ext cx="836931" cy="836931"/>
          </a:xfrm>
          <a:prstGeom prst="rect">
            <a:avLst/>
          </a:prstGeom>
          <a:noFill/>
          <a:ln>
            <a:noFill/>
          </a:ln>
        </p:spPr>
      </p:pic>
      <p:pic>
        <p:nvPicPr>
          <p:cNvPr id="106" name="Google Shape;106;p15" descr="ãphotoshopãã®ç»åæ¤ç´¢çµæ"/>
          <p:cNvPicPr preferRelativeResize="0"/>
          <p:nvPr/>
        </p:nvPicPr>
        <p:blipFill rotWithShape="1">
          <a:blip r:embed="rId6">
            <a:alphaModFix/>
          </a:blip>
          <a:srcRect/>
          <a:stretch/>
        </p:blipFill>
        <p:spPr>
          <a:xfrm>
            <a:off x="1023972" y="3670242"/>
            <a:ext cx="804588" cy="804588"/>
          </a:xfrm>
          <a:prstGeom prst="rect">
            <a:avLst/>
          </a:prstGeom>
          <a:noFill/>
          <a:ln>
            <a:noFill/>
          </a:ln>
        </p:spPr>
      </p:pic>
      <p:pic>
        <p:nvPicPr>
          <p:cNvPr id="107" name="Google Shape;107;p15" descr="ãDreamweaverãã®ç»åæ¤ç´¢çµæ"/>
          <p:cNvPicPr preferRelativeResize="0"/>
          <p:nvPr/>
        </p:nvPicPr>
        <p:blipFill rotWithShape="1">
          <a:blip r:embed="rId7">
            <a:alphaModFix/>
          </a:blip>
          <a:srcRect/>
          <a:stretch/>
        </p:blipFill>
        <p:spPr>
          <a:xfrm>
            <a:off x="5033094" y="3679311"/>
            <a:ext cx="765511" cy="765511"/>
          </a:xfrm>
          <a:prstGeom prst="rect">
            <a:avLst/>
          </a:prstGeom>
          <a:noFill/>
          <a:ln>
            <a:noFill/>
          </a:ln>
        </p:spPr>
      </p:pic>
      <p:pic>
        <p:nvPicPr>
          <p:cNvPr id="108" name="Google Shape;108;p15" descr=" Microsoft Word 2013ã®ã­ã´"/>
          <p:cNvPicPr preferRelativeResize="0"/>
          <p:nvPr/>
        </p:nvPicPr>
        <p:blipFill rotWithShape="1">
          <a:blip r:embed="rId8">
            <a:alphaModFix/>
          </a:blip>
          <a:srcRect/>
          <a:stretch/>
        </p:blipFill>
        <p:spPr>
          <a:xfrm>
            <a:off x="1105446" y="6185265"/>
            <a:ext cx="656972" cy="656972"/>
          </a:xfrm>
          <a:prstGeom prst="rect">
            <a:avLst/>
          </a:prstGeom>
          <a:noFill/>
          <a:ln>
            <a:noFill/>
          </a:ln>
        </p:spPr>
      </p:pic>
      <p:pic>
        <p:nvPicPr>
          <p:cNvPr id="109" name="Google Shape;109;p15" descr=" Microsoft Excel 2013ã®ã­ã´"/>
          <p:cNvPicPr preferRelativeResize="0"/>
          <p:nvPr/>
        </p:nvPicPr>
        <p:blipFill rotWithShape="1">
          <a:blip r:embed="rId9">
            <a:alphaModFix/>
          </a:blip>
          <a:srcRect/>
          <a:stretch/>
        </p:blipFill>
        <p:spPr>
          <a:xfrm>
            <a:off x="3130725" y="6145967"/>
            <a:ext cx="656972" cy="656972"/>
          </a:xfrm>
          <a:prstGeom prst="rect">
            <a:avLst/>
          </a:prstGeom>
          <a:noFill/>
          <a:ln>
            <a:noFill/>
          </a:ln>
        </p:spPr>
      </p:pic>
      <p:pic>
        <p:nvPicPr>
          <p:cNvPr id="110" name="Google Shape;110;p15" descr="Microsoft Powerpoint 2013ã®ã­ã´"/>
          <p:cNvPicPr preferRelativeResize="0"/>
          <p:nvPr/>
        </p:nvPicPr>
        <p:blipFill rotWithShape="1">
          <a:blip r:embed="rId10">
            <a:alphaModFix/>
          </a:blip>
          <a:srcRect/>
          <a:stretch/>
        </p:blipFill>
        <p:spPr>
          <a:xfrm>
            <a:off x="5033094" y="6145967"/>
            <a:ext cx="656972" cy="656972"/>
          </a:xfrm>
          <a:prstGeom prst="rect">
            <a:avLst/>
          </a:prstGeom>
          <a:noFill/>
          <a:ln>
            <a:noFill/>
          </a:ln>
        </p:spPr>
      </p:pic>
      <p:sp>
        <p:nvSpPr>
          <p:cNvPr id="111" name="Google Shape;111;p15"/>
          <p:cNvSpPr/>
          <p:nvPr/>
        </p:nvSpPr>
        <p:spPr>
          <a:xfrm>
            <a:off x="471486" y="8572046"/>
            <a:ext cx="5915100" cy="461700"/>
          </a:xfrm>
          <a:prstGeom prst="rect">
            <a:avLst/>
          </a:prstGeom>
          <a:noFill/>
          <a:ln>
            <a:noFill/>
          </a:ln>
        </p:spPr>
        <p:txBody>
          <a:bodyPr spcFirstLastPara="1" wrap="square" lIns="91425" tIns="45700" rIns="91425" bIns="45700" anchor="t" anchorCtr="0">
            <a:noAutofit/>
          </a:bodyPr>
          <a:lstStyle/>
          <a:p>
            <a:pPr marL="0" marR="0" lvl="0" indent="0" algn="l" rtl="0">
              <a:lnSpc>
                <a:spcPct val="150000"/>
              </a:lnSpc>
              <a:spcBef>
                <a:spcPts val="0"/>
              </a:spcBef>
              <a:spcAft>
                <a:spcPts val="0"/>
              </a:spcAft>
              <a:buNone/>
            </a:pPr>
            <a:r>
              <a:rPr lang="en-US" altLang="ja-JP" sz="900" b="0" i="0" u="none" strike="noStrike" cap="none" dirty="0">
                <a:solidFill>
                  <a:srgbClr val="FF0000"/>
                </a:solidFill>
                <a:latin typeface="メイリオ" panose="020B0604030504040204" pitchFamily="50" charset="-128"/>
                <a:ea typeface="メイリオ" panose="020B0604030504040204" pitchFamily="50" charset="-128"/>
                <a:sym typeface="Arial"/>
              </a:rPr>
              <a:t>【</a:t>
            </a:r>
            <a:r>
              <a:rPr lang="ja-JP" altLang="en-US" sz="900" b="0" i="0" u="none" strike="noStrike" cap="none" dirty="0">
                <a:solidFill>
                  <a:srgbClr val="FF0000"/>
                </a:solidFill>
                <a:latin typeface="メイリオ" panose="020B0604030504040204" pitchFamily="50" charset="-128"/>
                <a:ea typeface="メイリオ" panose="020B0604030504040204" pitchFamily="50" charset="-128"/>
                <a:sym typeface="Arial"/>
              </a:rPr>
              <a:t>その他スキル等</a:t>
            </a:r>
            <a:r>
              <a:rPr lang="en-US" altLang="ja-JP" sz="900" b="0" i="0" u="none" strike="noStrike" cap="none" dirty="0">
                <a:solidFill>
                  <a:srgbClr val="FF0000"/>
                </a:solidFill>
                <a:latin typeface="メイリオ" panose="020B0604030504040204" pitchFamily="50" charset="-128"/>
                <a:ea typeface="メイリオ" panose="020B0604030504040204" pitchFamily="50" charset="-128"/>
                <a:sym typeface="Arial"/>
              </a:rPr>
              <a:t>】</a:t>
            </a:r>
            <a:r>
              <a:rPr lang="ja-JP" sz="900" b="0" i="0" u="none" strike="noStrike" cap="none" dirty="0">
                <a:solidFill>
                  <a:srgbClr val="FF0000"/>
                </a:solidFill>
                <a:latin typeface="メイリオ" panose="020B0604030504040204" pitchFamily="50" charset="-128"/>
                <a:ea typeface="メイリオ" panose="020B0604030504040204" pitchFamily="50" charset="-128"/>
                <a:sym typeface="Arial"/>
              </a:rPr>
              <a:t>あああああああああああああああああああああああああああああああああああああああああああああああああああああああああああああああああ</a:t>
            </a:r>
            <a:endParaRPr sz="900" dirty="0">
              <a:solidFill>
                <a:srgbClr val="FF0000"/>
              </a:solidFill>
              <a:latin typeface="メイリオ" panose="020B0604030504040204" pitchFamily="50" charset="-128"/>
              <a:ea typeface="メイリオ" panose="020B0604030504040204" pitchFamily="50"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a:spLocks noGrp="1"/>
          </p:cNvSpPr>
          <p:nvPr>
            <p:ph type="title"/>
          </p:nvPr>
        </p:nvSpPr>
        <p:spPr>
          <a:xfrm>
            <a:off x="512549" y="215796"/>
            <a:ext cx="5915100" cy="95820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rgbClr val="262626"/>
              </a:buClr>
              <a:buSzPts val="2400"/>
              <a:buFont typeface="Arial"/>
              <a:buNone/>
            </a:pPr>
            <a:r>
              <a:rPr lang="ja-JP" sz="2400" b="1" dirty="0">
                <a:solidFill>
                  <a:srgbClr val="000000"/>
                </a:solidFill>
              </a:rPr>
              <a:t>作品名</a:t>
            </a:r>
            <a:endParaRPr dirty="0">
              <a:solidFill>
                <a:srgbClr val="000000"/>
              </a:solidFill>
            </a:endParaRPr>
          </a:p>
        </p:txBody>
      </p:sp>
      <p:graphicFrame>
        <p:nvGraphicFramePr>
          <p:cNvPr id="117" name="Google Shape;117;p16"/>
          <p:cNvGraphicFramePr/>
          <p:nvPr>
            <p:extLst>
              <p:ext uri="{D42A27DB-BD31-4B8C-83A1-F6EECF244321}">
                <p14:modId xmlns:p14="http://schemas.microsoft.com/office/powerpoint/2010/main" val="1451608847"/>
              </p:ext>
            </p:extLst>
          </p:nvPr>
        </p:nvGraphicFramePr>
        <p:xfrm>
          <a:off x="471526" y="4484076"/>
          <a:ext cx="5997150" cy="4062517"/>
        </p:xfrm>
        <a:graphic>
          <a:graphicData uri="http://schemas.openxmlformats.org/drawingml/2006/table">
            <a:tbl>
              <a:tblPr>
                <a:noFill/>
                <a:tableStyleId>{07F59ED0-FD0F-4B4A-9D82-4CC9082C5FD0}</a:tableStyleId>
              </a:tblPr>
              <a:tblGrid>
                <a:gridCol w="1662074">
                  <a:extLst>
                    <a:ext uri="{9D8B030D-6E8A-4147-A177-3AD203B41FA5}">
                      <a16:colId xmlns:a16="http://schemas.microsoft.com/office/drawing/2014/main" val="20000"/>
                    </a:ext>
                  </a:extLst>
                </a:gridCol>
                <a:gridCol w="4335076">
                  <a:extLst>
                    <a:ext uri="{9D8B030D-6E8A-4147-A177-3AD203B41FA5}">
                      <a16:colId xmlns:a16="http://schemas.microsoft.com/office/drawing/2014/main" val="20001"/>
                    </a:ext>
                  </a:extLst>
                </a:gridCol>
              </a:tblGrid>
              <a:tr h="470275">
                <a:tc gridSpan="2">
                  <a:txBody>
                    <a:bodyPr/>
                    <a:lstStyle/>
                    <a:p>
                      <a:pPr marL="0" marR="0" lvl="0" indent="0" algn="l" rtl="0">
                        <a:lnSpc>
                          <a:spcPct val="150000"/>
                        </a:lnSpc>
                        <a:spcBef>
                          <a:spcPts val="0"/>
                        </a:spcBef>
                        <a:spcAft>
                          <a:spcPts val="0"/>
                        </a:spcAft>
                        <a:buNone/>
                      </a:pPr>
                      <a:r>
                        <a:rPr lang="ja-JP" sz="900" u="sng" dirty="0">
                          <a:solidFill>
                            <a:srgbClr val="FF0000"/>
                          </a:solidFill>
                          <a:latin typeface="メイリオ" panose="020B0604030504040204" pitchFamily="50" charset="-128"/>
                          <a:ea typeface="メイリオ" panose="020B0604030504040204" pitchFamily="50" charset="-128"/>
                          <a:cs typeface="Arial"/>
                          <a:sym typeface="Arial"/>
                        </a:rPr>
                        <a:t>制作物の概要（制作の背景・</a:t>
                      </a:r>
                      <a:r>
                        <a:rPr lang="ja-JP" altLang="en-US" sz="900" u="sng" dirty="0">
                          <a:solidFill>
                            <a:srgbClr val="FF0000"/>
                          </a:solidFill>
                          <a:latin typeface="メイリオ" panose="020B0604030504040204" pitchFamily="50" charset="-128"/>
                          <a:ea typeface="メイリオ" panose="020B0604030504040204" pitchFamily="50" charset="-128"/>
                          <a:cs typeface="Arial"/>
                          <a:sym typeface="Arial"/>
                        </a:rPr>
                        <a:t>経緯</a:t>
                      </a:r>
                      <a:r>
                        <a:rPr lang="ja-JP" sz="900" u="sng" dirty="0">
                          <a:solidFill>
                            <a:srgbClr val="FF0000"/>
                          </a:solidFill>
                          <a:latin typeface="メイリオ" panose="020B0604030504040204" pitchFamily="50" charset="-128"/>
                          <a:ea typeface="メイリオ" panose="020B0604030504040204" pitchFamily="50" charset="-128"/>
                          <a:cs typeface="Arial"/>
                          <a:sym typeface="Arial"/>
                        </a:rPr>
                        <a:t>を記入）</a:t>
                      </a:r>
                      <a:endParaRPr sz="900" u="sng" dirty="0">
                        <a:solidFill>
                          <a:srgbClr val="FF0000"/>
                        </a:solidFill>
                        <a:latin typeface="メイリオ" panose="020B0604030504040204" pitchFamily="50" charset="-128"/>
                        <a:ea typeface="メイリオ" panose="020B0604030504040204" pitchFamily="50" charset="-128"/>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chemeClr val="dk1"/>
                      </a:solidFill>
                      <a:prstDash val="solid"/>
                      <a:round/>
                      <a:headEnd type="none" w="sm" len="sm"/>
                      <a:tailEnd type="none" w="sm" len="sm"/>
                    </a:lnB>
                  </a:tcPr>
                </a:tc>
                <a:tc hMerge="1">
                  <a:txBody>
                    <a:bodyPr/>
                    <a:lstStyle/>
                    <a:p>
                      <a:endParaRPr lang="ja-JP"/>
                    </a:p>
                  </a:txBody>
                  <a:tcPr/>
                </a:tc>
                <a:extLst>
                  <a:ext uri="{0D108BD9-81ED-4DB2-BD59-A6C34878D82A}">
                    <a16:rowId xmlns:a16="http://schemas.microsoft.com/office/drawing/2014/main" val="10000"/>
                  </a:ext>
                </a:extLst>
              </a:tr>
              <a:tr h="470275">
                <a:tc>
                  <a:txBody>
                    <a:bodyPr/>
                    <a:lstStyle/>
                    <a:p>
                      <a:pPr marL="0" marR="0" lvl="0" indent="0" algn="l" rtl="0">
                        <a:lnSpc>
                          <a:spcPct val="150000"/>
                        </a:lnSpc>
                        <a:spcBef>
                          <a:spcPts val="0"/>
                        </a:spcBef>
                        <a:spcAft>
                          <a:spcPts val="0"/>
                        </a:spcAft>
                        <a:buNone/>
                      </a:pPr>
                      <a:r>
                        <a:rPr lang="ja-JP" sz="900" dirty="0">
                          <a:latin typeface="メイリオ" panose="020B0604030504040204" pitchFamily="50" charset="-128"/>
                          <a:ea typeface="メイリオ" panose="020B0604030504040204" pitchFamily="50" charset="-128"/>
                          <a:cs typeface="Arial"/>
                          <a:sym typeface="Arial"/>
                        </a:rPr>
                        <a:t>アウトプット</a:t>
                      </a:r>
                      <a:endParaRPr sz="900" dirty="0">
                        <a:latin typeface="メイリオ" panose="020B0604030504040204" pitchFamily="50" charset="-128"/>
                        <a:ea typeface="メイリオ" panose="020B0604030504040204" pitchFamily="50" charset="-128"/>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50000"/>
                        </a:lnSpc>
                        <a:spcBef>
                          <a:spcPts val="0"/>
                        </a:spcBef>
                        <a:spcAft>
                          <a:spcPts val="0"/>
                        </a:spcAft>
                        <a:buNone/>
                      </a:pPr>
                      <a:r>
                        <a:rPr lang="ja-JP" sz="900" u="sng">
                          <a:solidFill>
                            <a:srgbClr val="FF0000"/>
                          </a:solidFill>
                          <a:latin typeface="メイリオ" panose="020B0604030504040204" pitchFamily="50" charset="-128"/>
                          <a:ea typeface="メイリオ" panose="020B0604030504040204" pitchFamily="50" charset="-128"/>
                          <a:cs typeface="Arial"/>
                          <a:sym typeface="Arial"/>
                        </a:rPr>
                        <a:t>制作物の種類、ページ数など</a:t>
                      </a:r>
                      <a:endParaRPr sz="900" u="sng">
                        <a:solidFill>
                          <a:srgbClr val="FF0000"/>
                        </a:solidFill>
                        <a:latin typeface="メイリオ" panose="020B0604030504040204" pitchFamily="50" charset="-128"/>
                        <a:ea typeface="メイリオ" panose="020B0604030504040204" pitchFamily="50" charset="-128"/>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470275">
                <a:tc>
                  <a:txBody>
                    <a:bodyPr/>
                    <a:lstStyle/>
                    <a:p>
                      <a:pPr marL="0" marR="0" lvl="0" indent="0" algn="l" rtl="0">
                        <a:lnSpc>
                          <a:spcPct val="150000"/>
                        </a:lnSpc>
                        <a:spcBef>
                          <a:spcPts val="0"/>
                        </a:spcBef>
                        <a:spcAft>
                          <a:spcPts val="0"/>
                        </a:spcAft>
                        <a:buNone/>
                      </a:pPr>
                      <a:r>
                        <a:rPr lang="ja-JP" sz="900" dirty="0">
                          <a:latin typeface="メイリオ" panose="020B0604030504040204" pitchFamily="50" charset="-128"/>
                          <a:ea typeface="メイリオ" panose="020B0604030504040204" pitchFamily="50" charset="-128"/>
                          <a:cs typeface="Arial"/>
                          <a:sym typeface="Arial"/>
                        </a:rPr>
                        <a:t>制作期間</a:t>
                      </a:r>
                      <a:endParaRPr sz="900" dirty="0">
                        <a:latin typeface="メイリオ" panose="020B0604030504040204" pitchFamily="50" charset="-128"/>
                        <a:ea typeface="メイリオ" panose="020B0604030504040204" pitchFamily="50" charset="-128"/>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50000"/>
                        </a:lnSpc>
                        <a:spcBef>
                          <a:spcPts val="0"/>
                        </a:spcBef>
                        <a:spcAft>
                          <a:spcPts val="0"/>
                        </a:spcAft>
                        <a:buNone/>
                      </a:pPr>
                      <a:r>
                        <a:rPr lang="ja-JP" sz="900" u="sng">
                          <a:solidFill>
                            <a:srgbClr val="FF0000"/>
                          </a:solidFill>
                          <a:latin typeface="メイリオ" panose="020B0604030504040204" pitchFamily="50" charset="-128"/>
                          <a:ea typeface="メイリオ" panose="020B0604030504040204" pitchFamily="50" charset="-128"/>
                          <a:cs typeface="Arial"/>
                          <a:sym typeface="Arial"/>
                        </a:rPr>
                        <a:t>●ヶ月、●日 etc...</a:t>
                      </a:r>
                      <a:endParaRPr sz="900" u="sng">
                        <a:solidFill>
                          <a:srgbClr val="FF0000"/>
                        </a:solidFill>
                        <a:latin typeface="メイリオ" panose="020B0604030504040204" pitchFamily="50" charset="-128"/>
                        <a:ea typeface="メイリオ" panose="020B0604030504040204" pitchFamily="50" charset="-128"/>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470275">
                <a:tc>
                  <a:txBody>
                    <a:bodyPr/>
                    <a:lstStyle/>
                    <a:p>
                      <a:pPr marL="0" marR="0" lvl="0" indent="0" algn="l" rtl="0">
                        <a:lnSpc>
                          <a:spcPct val="150000"/>
                        </a:lnSpc>
                        <a:spcBef>
                          <a:spcPts val="0"/>
                        </a:spcBef>
                        <a:spcAft>
                          <a:spcPts val="0"/>
                        </a:spcAft>
                        <a:buNone/>
                      </a:pPr>
                      <a:r>
                        <a:rPr lang="ja-JP" sz="900" dirty="0">
                          <a:latin typeface="メイリオ" panose="020B0604030504040204" pitchFamily="50" charset="-128"/>
                          <a:ea typeface="メイリオ" panose="020B0604030504040204" pitchFamily="50" charset="-128"/>
                          <a:cs typeface="Arial"/>
                          <a:sym typeface="Arial"/>
                        </a:rPr>
                        <a:t>担当領域</a:t>
                      </a:r>
                      <a:endParaRPr sz="900" dirty="0">
                        <a:latin typeface="メイリオ" panose="020B0604030504040204" pitchFamily="50" charset="-128"/>
                        <a:ea typeface="メイリオ" panose="020B0604030504040204" pitchFamily="50" charset="-128"/>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50000"/>
                        </a:lnSpc>
                        <a:spcBef>
                          <a:spcPts val="0"/>
                        </a:spcBef>
                        <a:spcAft>
                          <a:spcPts val="0"/>
                        </a:spcAft>
                        <a:buNone/>
                      </a:pPr>
                      <a:r>
                        <a:rPr lang="ja-JP" sz="900" u="sng">
                          <a:solidFill>
                            <a:srgbClr val="FF0000"/>
                          </a:solidFill>
                          <a:latin typeface="メイリオ" panose="020B0604030504040204" pitchFamily="50" charset="-128"/>
                          <a:ea typeface="メイリオ" panose="020B0604030504040204" pitchFamily="50" charset="-128"/>
                          <a:cs typeface="Arial"/>
                          <a:sym typeface="Arial"/>
                        </a:rPr>
                        <a:t>担当した作業領域を明確に</a:t>
                      </a:r>
                      <a:endParaRPr sz="900" u="sng">
                        <a:solidFill>
                          <a:srgbClr val="FF0000"/>
                        </a:solidFill>
                        <a:latin typeface="メイリオ" panose="020B0604030504040204" pitchFamily="50" charset="-128"/>
                        <a:ea typeface="メイリオ" panose="020B0604030504040204" pitchFamily="50" charset="-128"/>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2181417">
                <a:tc>
                  <a:txBody>
                    <a:bodyPr/>
                    <a:lstStyle/>
                    <a:p>
                      <a:pPr marL="0" marR="0" lvl="0" indent="0" algn="l" rtl="0">
                        <a:lnSpc>
                          <a:spcPct val="150000"/>
                        </a:lnSpc>
                        <a:spcBef>
                          <a:spcPts val="0"/>
                        </a:spcBef>
                        <a:spcAft>
                          <a:spcPts val="0"/>
                        </a:spcAft>
                        <a:buNone/>
                      </a:pPr>
                      <a:r>
                        <a:rPr lang="ja-JP" sz="900" dirty="0">
                          <a:latin typeface="メイリオ" panose="020B0604030504040204" pitchFamily="50" charset="-128"/>
                          <a:ea typeface="メイリオ" panose="020B0604030504040204" pitchFamily="50" charset="-128"/>
                          <a:cs typeface="Arial"/>
                          <a:sym typeface="Arial"/>
                        </a:rPr>
                        <a:t>制作のポイント</a:t>
                      </a:r>
                      <a:endParaRPr sz="900" dirty="0">
                        <a:latin typeface="メイリオ" panose="020B0604030504040204" pitchFamily="50" charset="-128"/>
                        <a:ea typeface="メイリオ" panose="020B0604030504040204" pitchFamily="50" charset="-128"/>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50000"/>
                        </a:lnSpc>
                        <a:spcBef>
                          <a:spcPts val="0"/>
                        </a:spcBef>
                        <a:spcAft>
                          <a:spcPts val="0"/>
                        </a:spcAft>
                        <a:buNone/>
                      </a:pPr>
                      <a:r>
                        <a:rPr lang="ja-JP" sz="900" u="sng" dirty="0">
                          <a:solidFill>
                            <a:srgbClr val="FF0000"/>
                          </a:solidFill>
                          <a:latin typeface="メイリオ" panose="020B0604030504040204" pitchFamily="50" charset="-128"/>
                          <a:ea typeface="メイリオ" panose="020B0604030504040204" pitchFamily="50" charset="-128"/>
                          <a:cs typeface="Arial"/>
                          <a:sym typeface="Arial"/>
                        </a:rPr>
                        <a:t>作品の重要なポイントを明記。</a:t>
                      </a:r>
                      <a:br>
                        <a:rPr lang="ja-JP" sz="900" u="sng" dirty="0">
                          <a:solidFill>
                            <a:srgbClr val="FF0000"/>
                          </a:solidFill>
                          <a:latin typeface="メイリオ" panose="020B0604030504040204" pitchFamily="50" charset="-128"/>
                          <a:ea typeface="メイリオ" panose="020B0604030504040204" pitchFamily="50" charset="-128"/>
                          <a:cs typeface="Arial"/>
                          <a:sym typeface="Arial"/>
                        </a:rPr>
                      </a:br>
                      <a:r>
                        <a:rPr lang="ja-JP" sz="900" u="sng" dirty="0">
                          <a:solidFill>
                            <a:srgbClr val="FF0000"/>
                          </a:solidFill>
                          <a:latin typeface="メイリオ" panose="020B0604030504040204" pitchFamily="50" charset="-128"/>
                          <a:ea typeface="メイリオ" panose="020B0604030504040204" pitchFamily="50" charset="-128"/>
                          <a:cs typeface="Arial"/>
                          <a:sym typeface="Arial"/>
                        </a:rPr>
                        <a:t>とくに、自分の志望職種とリンクした</a:t>
                      </a:r>
                      <a:br>
                        <a:rPr lang="ja-JP" sz="900" u="sng" dirty="0">
                          <a:solidFill>
                            <a:srgbClr val="FF0000"/>
                          </a:solidFill>
                          <a:latin typeface="メイリオ" panose="020B0604030504040204" pitchFamily="50" charset="-128"/>
                          <a:ea typeface="メイリオ" panose="020B0604030504040204" pitchFamily="50" charset="-128"/>
                          <a:cs typeface="Arial"/>
                          <a:sym typeface="Arial"/>
                        </a:rPr>
                      </a:br>
                      <a:r>
                        <a:rPr lang="ja-JP" sz="900" u="sng" dirty="0">
                          <a:solidFill>
                            <a:srgbClr val="FF0000"/>
                          </a:solidFill>
                          <a:latin typeface="メイリオ" panose="020B0604030504040204" pitchFamily="50" charset="-128"/>
                          <a:ea typeface="メイリオ" panose="020B0604030504040204" pitchFamily="50" charset="-128"/>
                          <a:cs typeface="Arial"/>
                          <a:sym typeface="Arial"/>
                        </a:rPr>
                        <a:t>記入内容になっていることが望ましい</a:t>
                      </a:r>
                      <a:endParaRPr sz="900" u="sng" dirty="0">
                        <a:solidFill>
                          <a:srgbClr val="FF0000"/>
                        </a:solidFill>
                        <a:latin typeface="メイリオ" panose="020B0604030504040204" pitchFamily="50" charset="-128"/>
                        <a:ea typeface="メイリオ" panose="020B0604030504040204" pitchFamily="50" charset="-128"/>
                        <a:cs typeface="Arial"/>
                        <a:sym typeface="Arial"/>
                      </a:endParaRPr>
                    </a:p>
                    <a:p>
                      <a:pPr marL="0" marR="0" lvl="0" indent="0" algn="l" rtl="0">
                        <a:lnSpc>
                          <a:spcPct val="150000"/>
                        </a:lnSpc>
                        <a:spcBef>
                          <a:spcPts val="0"/>
                        </a:spcBef>
                        <a:spcAft>
                          <a:spcPts val="0"/>
                        </a:spcAft>
                        <a:buNone/>
                      </a:pPr>
                      <a:r>
                        <a:rPr lang="ja-JP" sz="900" u="sng" dirty="0">
                          <a:solidFill>
                            <a:srgbClr val="FF0000"/>
                          </a:solidFill>
                          <a:latin typeface="メイリオ" panose="020B0604030504040204" pitchFamily="50" charset="-128"/>
                          <a:ea typeface="メイリオ" panose="020B0604030504040204" pitchFamily="50" charset="-128"/>
                          <a:cs typeface="Arial"/>
                          <a:sym typeface="Arial"/>
                        </a:rPr>
                        <a:t>ダミーテキストダミーテキストダミーテキスト</a:t>
                      </a:r>
                      <a:endParaRPr sz="900" u="sng" dirty="0">
                        <a:solidFill>
                          <a:srgbClr val="FF0000"/>
                        </a:solidFill>
                        <a:latin typeface="メイリオ" panose="020B0604030504040204" pitchFamily="50" charset="-128"/>
                        <a:ea typeface="メイリオ" panose="020B0604030504040204" pitchFamily="50" charset="-128"/>
                        <a:cs typeface="Arial"/>
                        <a:sym typeface="Arial"/>
                      </a:endParaRPr>
                    </a:p>
                    <a:p>
                      <a:pPr marL="0" lvl="0" indent="0" rtl="0">
                        <a:lnSpc>
                          <a:spcPct val="150000"/>
                        </a:lnSpc>
                        <a:spcBef>
                          <a:spcPts val="0"/>
                        </a:spcBef>
                        <a:spcAft>
                          <a:spcPts val="0"/>
                        </a:spcAft>
                        <a:buNone/>
                      </a:pPr>
                      <a:r>
                        <a:rPr lang="ja-JP" sz="900" u="sng" dirty="0">
                          <a:solidFill>
                            <a:srgbClr val="FF0000"/>
                          </a:solidFill>
                          <a:latin typeface="メイリオ" panose="020B0604030504040204" pitchFamily="50" charset="-128"/>
                          <a:ea typeface="メイリオ" panose="020B0604030504040204" pitchFamily="50" charset="-128"/>
                          <a:cs typeface="Arial"/>
                          <a:sym typeface="Arial"/>
                        </a:rPr>
                        <a:t>ダミーテキストダミーテキストダミーテキスト</a:t>
                      </a:r>
                      <a:endParaRPr sz="900" u="sng" dirty="0">
                        <a:solidFill>
                          <a:srgbClr val="FF0000"/>
                        </a:solidFill>
                        <a:latin typeface="メイリオ" panose="020B0604030504040204" pitchFamily="50" charset="-128"/>
                        <a:ea typeface="メイリオ" panose="020B0604030504040204" pitchFamily="50" charset="-128"/>
                        <a:cs typeface="Arial"/>
                        <a:sym typeface="Arial"/>
                      </a:endParaRPr>
                    </a:p>
                    <a:p>
                      <a:pPr marL="0" lvl="0" indent="0" rtl="0">
                        <a:lnSpc>
                          <a:spcPct val="150000"/>
                        </a:lnSpc>
                        <a:spcBef>
                          <a:spcPts val="0"/>
                        </a:spcBef>
                        <a:spcAft>
                          <a:spcPts val="0"/>
                        </a:spcAft>
                        <a:buNone/>
                      </a:pPr>
                      <a:r>
                        <a:rPr lang="ja-JP" sz="900" u="sng" dirty="0">
                          <a:solidFill>
                            <a:srgbClr val="FF0000"/>
                          </a:solidFill>
                          <a:latin typeface="メイリオ" panose="020B0604030504040204" pitchFamily="50" charset="-128"/>
                          <a:ea typeface="メイリオ" panose="020B0604030504040204" pitchFamily="50" charset="-128"/>
                          <a:cs typeface="Arial"/>
                          <a:sym typeface="Arial"/>
                        </a:rPr>
                        <a:t>ダミーテキストダミーテキストダミーテキスト</a:t>
                      </a:r>
                      <a:endParaRPr sz="900" u="sng" dirty="0">
                        <a:solidFill>
                          <a:srgbClr val="FF0000"/>
                        </a:solidFill>
                        <a:latin typeface="メイリオ" panose="020B0604030504040204" pitchFamily="50" charset="-128"/>
                        <a:ea typeface="メイリオ" panose="020B0604030504040204" pitchFamily="50" charset="-128"/>
                        <a:cs typeface="Arial"/>
                        <a:sym typeface="Arial"/>
                      </a:endParaRPr>
                    </a:p>
                    <a:p>
                      <a:pPr marL="0" lvl="0" indent="0" rtl="0">
                        <a:lnSpc>
                          <a:spcPct val="150000"/>
                        </a:lnSpc>
                        <a:spcBef>
                          <a:spcPts val="0"/>
                        </a:spcBef>
                        <a:spcAft>
                          <a:spcPts val="0"/>
                        </a:spcAft>
                        <a:buNone/>
                      </a:pPr>
                      <a:r>
                        <a:rPr lang="ja-JP" sz="900" u="sng" dirty="0">
                          <a:solidFill>
                            <a:srgbClr val="FF0000"/>
                          </a:solidFill>
                          <a:latin typeface="メイリオ" panose="020B0604030504040204" pitchFamily="50" charset="-128"/>
                          <a:ea typeface="メイリオ" panose="020B0604030504040204" pitchFamily="50" charset="-128"/>
                          <a:cs typeface="Arial"/>
                          <a:sym typeface="Arial"/>
                        </a:rPr>
                        <a:t>ダミーテキストダミーテキストダミーテキスト</a:t>
                      </a:r>
                      <a:endParaRPr sz="900" u="sng" dirty="0">
                        <a:solidFill>
                          <a:srgbClr val="FF0000"/>
                        </a:solidFill>
                        <a:latin typeface="メイリオ" panose="020B0604030504040204" pitchFamily="50" charset="-128"/>
                        <a:ea typeface="メイリオ" panose="020B0604030504040204" pitchFamily="50" charset="-128"/>
                        <a:cs typeface="Arial"/>
                        <a:sym typeface="Arial"/>
                      </a:endParaRPr>
                    </a:p>
                    <a:p>
                      <a:pPr marL="0" lvl="0" indent="0" rtl="0">
                        <a:lnSpc>
                          <a:spcPct val="150000"/>
                        </a:lnSpc>
                        <a:spcBef>
                          <a:spcPts val="0"/>
                        </a:spcBef>
                        <a:spcAft>
                          <a:spcPts val="0"/>
                        </a:spcAft>
                        <a:buClr>
                          <a:schemeClr val="dk1"/>
                        </a:buClr>
                        <a:buFont typeface="Arial"/>
                        <a:buNone/>
                      </a:pPr>
                      <a:r>
                        <a:rPr lang="ja-JP" sz="900" u="sng" dirty="0">
                          <a:solidFill>
                            <a:srgbClr val="FF0000"/>
                          </a:solidFill>
                          <a:latin typeface="メイリオ" panose="020B0604030504040204" pitchFamily="50" charset="-128"/>
                          <a:ea typeface="メイリオ" panose="020B0604030504040204" pitchFamily="50" charset="-128"/>
                          <a:cs typeface="Arial"/>
                          <a:sym typeface="Arial"/>
                        </a:rPr>
                        <a:t>ダミーテキストダミーテキストダミーテキスト</a:t>
                      </a:r>
                      <a:endParaRPr sz="900" u="sng" dirty="0">
                        <a:solidFill>
                          <a:srgbClr val="FF0000"/>
                        </a:solidFill>
                        <a:latin typeface="メイリオ" panose="020B0604030504040204" pitchFamily="50" charset="-128"/>
                        <a:ea typeface="メイリオ" panose="020B0604030504040204" pitchFamily="50" charset="-128"/>
                        <a:cs typeface="Arial"/>
                        <a:sym typeface="Aria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118" name="Google Shape;118;p16"/>
          <p:cNvSpPr/>
          <p:nvPr/>
        </p:nvSpPr>
        <p:spPr>
          <a:xfrm>
            <a:off x="549450" y="976125"/>
            <a:ext cx="5759100" cy="3341100"/>
          </a:xfrm>
          <a:prstGeom prst="rect">
            <a:avLst/>
          </a:prstGeom>
          <a:solidFill>
            <a:schemeClr val="lt2"/>
          </a:solidFill>
          <a:ln w="9525" cap="flat" cmpd="sng">
            <a:solidFill>
              <a:schemeClr val="bg1">
                <a:lumMod val="65000"/>
              </a:schemeClr>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17"/>
          <p:cNvSpPr/>
          <p:nvPr/>
        </p:nvSpPr>
        <p:spPr>
          <a:xfrm>
            <a:off x="4434840" y="486837"/>
            <a:ext cx="1951800" cy="8268600"/>
          </a:xfrm>
          <a:prstGeom prst="rect">
            <a:avLst/>
          </a:prstGeom>
          <a:solidFill>
            <a:srgbClr val="E7E6E6"/>
          </a:solidFill>
          <a:ln w="12700" cap="flat" cmpd="sng">
            <a:solidFill>
              <a:schemeClr val="bg1">
                <a:lumMod val="6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aphicFrame>
        <p:nvGraphicFramePr>
          <p:cNvPr id="124" name="Google Shape;124;p17"/>
          <p:cNvGraphicFramePr/>
          <p:nvPr>
            <p:extLst>
              <p:ext uri="{D42A27DB-BD31-4B8C-83A1-F6EECF244321}">
                <p14:modId xmlns:p14="http://schemas.microsoft.com/office/powerpoint/2010/main" val="1481106459"/>
              </p:ext>
            </p:extLst>
          </p:nvPr>
        </p:nvGraphicFramePr>
        <p:xfrm>
          <a:off x="430426" y="486837"/>
          <a:ext cx="3547200" cy="7705700"/>
        </p:xfrm>
        <a:graphic>
          <a:graphicData uri="http://schemas.openxmlformats.org/drawingml/2006/table">
            <a:tbl>
              <a:tblPr>
                <a:noFill/>
                <a:tableStyleId>{07F59ED0-FD0F-4B4A-9D82-4CC9082C5FD0}</a:tableStyleId>
              </a:tblPr>
              <a:tblGrid>
                <a:gridCol w="1289925">
                  <a:extLst>
                    <a:ext uri="{9D8B030D-6E8A-4147-A177-3AD203B41FA5}">
                      <a16:colId xmlns:a16="http://schemas.microsoft.com/office/drawing/2014/main" val="20000"/>
                    </a:ext>
                  </a:extLst>
                </a:gridCol>
                <a:gridCol w="2257275">
                  <a:extLst>
                    <a:ext uri="{9D8B030D-6E8A-4147-A177-3AD203B41FA5}">
                      <a16:colId xmlns:a16="http://schemas.microsoft.com/office/drawing/2014/main" val="20001"/>
                    </a:ext>
                  </a:extLst>
                </a:gridCol>
              </a:tblGrid>
              <a:tr h="3852850">
                <a:tc gridSpan="2">
                  <a:txBody>
                    <a:bodyPr/>
                    <a:lstStyle/>
                    <a:p>
                      <a:pPr marL="0" marR="0" lvl="0" indent="0" algn="l" rtl="0">
                        <a:lnSpc>
                          <a:spcPct val="130000"/>
                        </a:lnSpc>
                        <a:spcBef>
                          <a:spcPts val="0"/>
                        </a:spcBef>
                        <a:spcAft>
                          <a:spcPts val="0"/>
                        </a:spcAft>
                        <a:buNone/>
                      </a:pPr>
                      <a:r>
                        <a:rPr lang="ja-JP" sz="900" u="sng" dirty="0">
                          <a:solidFill>
                            <a:srgbClr val="FF0000"/>
                          </a:solidFill>
                          <a:latin typeface="Arial"/>
                          <a:ea typeface="Arial"/>
                          <a:cs typeface="Arial"/>
                          <a:sym typeface="Arial"/>
                        </a:rPr>
                        <a:t>説明</a:t>
                      </a:r>
                      <a:endParaRPr lang="en-US" altLang="ja-JP" sz="900" u="sng" dirty="0">
                        <a:solidFill>
                          <a:srgbClr val="FF0000"/>
                        </a:solidFill>
                        <a:latin typeface="Arial"/>
                        <a:ea typeface="Arial"/>
                        <a:cs typeface="Arial"/>
                        <a:sym typeface="Arial"/>
                      </a:endParaRPr>
                    </a:p>
                    <a:p>
                      <a:pPr marL="0" marR="0" lvl="0" indent="0" algn="l" rtl="0">
                        <a:lnSpc>
                          <a:spcPct val="130000"/>
                        </a:lnSpc>
                        <a:spcBef>
                          <a:spcPts val="0"/>
                        </a:spcBef>
                        <a:spcAft>
                          <a:spcPts val="0"/>
                        </a:spcAft>
                        <a:buNone/>
                      </a:pPr>
                      <a:r>
                        <a:rPr lang="ja-JP" altLang="en-US" sz="900" u="sng" dirty="0">
                          <a:solidFill>
                            <a:srgbClr val="FF0000"/>
                          </a:solidFill>
                          <a:latin typeface="Arial"/>
                          <a:cs typeface="Arial"/>
                          <a:sym typeface="Arial"/>
                        </a:rPr>
                        <a:t>（制作物の企画・設計にあたっての考察・検討ポイントや、</a:t>
                      </a:r>
                      <a:endParaRPr lang="en-US" altLang="ja-JP" sz="900" u="sng" dirty="0">
                        <a:solidFill>
                          <a:srgbClr val="FF0000"/>
                        </a:solidFill>
                        <a:latin typeface="Arial"/>
                        <a:cs typeface="Arial"/>
                        <a:sym typeface="Arial"/>
                      </a:endParaRPr>
                    </a:p>
                    <a:p>
                      <a:pPr marL="0" marR="0" lvl="0" indent="0" algn="l" rtl="0">
                        <a:lnSpc>
                          <a:spcPct val="130000"/>
                        </a:lnSpc>
                        <a:spcBef>
                          <a:spcPts val="0"/>
                        </a:spcBef>
                        <a:spcAft>
                          <a:spcPts val="0"/>
                        </a:spcAft>
                        <a:buNone/>
                      </a:pPr>
                      <a:r>
                        <a:rPr lang="ja-JP" altLang="en-US" sz="900" u="sng" dirty="0">
                          <a:solidFill>
                            <a:srgbClr val="FF0000"/>
                          </a:solidFill>
                          <a:latin typeface="Arial"/>
                          <a:cs typeface="Arial"/>
                          <a:sym typeface="Arial"/>
                        </a:rPr>
                        <a:t>デザイン・コーディングの工夫、ギミックの説明など）</a:t>
                      </a:r>
                      <a:endParaRPr sz="900" u="sng" dirty="0">
                        <a:solidFill>
                          <a:srgbClr val="FF0000"/>
                        </a:solidFil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chemeClr val="dk1"/>
                      </a:solidFill>
                      <a:prstDash val="solid"/>
                      <a:round/>
                      <a:headEnd type="none" w="sm" len="sm"/>
                      <a:tailEnd type="none" w="sm" len="sm"/>
                    </a:lnB>
                  </a:tcPr>
                </a:tc>
                <a:tc hMerge="1">
                  <a:txBody>
                    <a:bodyPr/>
                    <a:lstStyle/>
                    <a:p>
                      <a:endParaRPr lang="ja-JP"/>
                    </a:p>
                  </a:txBody>
                  <a:tcPr/>
                </a:tc>
                <a:extLst>
                  <a:ext uri="{0D108BD9-81ED-4DB2-BD59-A6C34878D82A}">
                    <a16:rowId xmlns:a16="http://schemas.microsoft.com/office/drawing/2014/main" val="10000"/>
                  </a:ext>
                </a:extLst>
              </a:tr>
              <a:tr h="3852850">
                <a:tc>
                  <a:txBody>
                    <a:bodyPr/>
                    <a:lstStyle/>
                    <a:p>
                      <a:pPr marL="0" marR="0" lvl="0" indent="0" algn="l" rtl="0">
                        <a:lnSpc>
                          <a:spcPct val="130000"/>
                        </a:lnSpc>
                        <a:spcBef>
                          <a:spcPts val="0"/>
                        </a:spcBef>
                        <a:spcAft>
                          <a:spcPts val="0"/>
                        </a:spcAft>
                        <a:buNone/>
                      </a:pPr>
                      <a:r>
                        <a:rPr lang="ja-JP" sz="900" u="sng" dirty="0">
                          <a:solidFill>
                            <a:srgbClr val="FF0000"/>
                          </a:solidFill>
                          <a:latin typeface="Arial"/>
                          <a:ea typeface="Arial"/>
                          <a:cs typeface="Arial"/>
                          <a:sym typeface="Arial"/>
                        </a:rPr>
                        <a:t>説明</a:t>
                      </a:r>
                      <a:endParaRPr sz="900" u="sng" dirty="0">
                        <a:solidFill>
                          <a:srgbClr val="FF0000"/>
                        </a:solidFil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30000"/>
                        </a:lnSpc>
                        <a:spcBef>
                          <a:spcPts val="0"/>
                        </a:spcBef>
                        <a:spcAft>
                          <a:spcPts val="0"/>
                        </a:spcAft>
                        <a:buNone/>
                      </a:pPr>
                      <a:endParaRPr sz="900" dirty="0">
                        <a:latin typeface="Arial"/>
                        <a:ea typeface="Arial"/>
                        <a:cs typeface="Arial"/>
                        <a:sym typeface="Arial"/>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Tree>
  </p:cSld>
  <p:clrMapOvr>
    <a:masterClrMapping/>
  </p:clrMapOvr>
</p:sld>
</file>

<file path=ppt/theme/theme1.xml><?xml version="1.0" encoding="utf-8"?>
<a:theme xmlns:a="http://schemas.openxmlformats.org/drawingml/2006/main"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415</Words>
  <Application>Microsoft Office PowerPoint</Application>
  <PresentationFormat>画面に合わせる (4:3)</PresentationFormat>
  <Paragraphs>56</Paragraphs>
  <Slides>5</Slides>
  <Notes>5</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5</vt:i4>
      </vt:variant>
    </vt:vector>
  </HeadingPairs>
  <TitlesOfParts>
    <vt:vector size="9" baseType="lpstr">
      <vt:lpstr>メイリオ</vt:lpstr>
      <vt:lpstr>Arial</vt:lpstr>
      <vt:lpstr>Calibri</vt:lpstr>
      <vt:lpstr>Office テーマ</vt:lpstr>
      <vt:lpstr>Name   PORTFOLIO</vt:lpstr>
      <vt:lpstr>ABOUT ME</vt:lpstr>
      <vt:lpstr>SKILLS</vt:lpstr>
      <vt:lpstr>作品名</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PORTFOLIO</dc:title>
  <dc:creator>Mahiko Hirooka</dc:creator>
  <cp:lastModifiedBy>Mahiko Hirooka</cp:lastModifiedBy>
  <cp:revision>3</cp:revision>
  <dcterms:modified xsi:type="dcterms:W3CDTF">2020-11-13T00:32:40Z</dcterms:modified>
</cp:coreProperties>
</file>