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2" r:id="rId1"/>
  </p:sldMasterIdLst>
  <p:notesMasterIdLst>
    <p:notesMasterId r:id="rId7"/>
  </p:notesMasterIdLst>
  <p:sldIdLst>
    <p:sldId id="268" r:id="rId2"/>
    <p:sldId id="270" r:id="rId3"/>
    <p:sldId id="271" r:id="rId4"/>
    <p:sldId id="272" r:id="rId5"/>
    <p:sldId id="273" r:id="rId6"/>
  </p:sldIdLst>
  <p:sldSz cx="6858000" cy="9906000" type="A4"/>
  <p:notesSz cx="6735763" cy="98663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995AD"/>
    <a:srgbClr val="315A73"/>
    <a:srgbClr val="FC5522"/>
    <a:srgbClr val="71B8EE"/>
    <a:srgbClr val="28B7B9"/>
    <a:srgbClr val="004893"/>
    <a:srgbClr val="333333"/>
    <a:srgbClr val="7B7DBB"/>
    <a:srgbClr val="030000"/>
    <a:srgbClr val="091F4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006" autoAdjust="0"/>
    <p:restoredTop sz="94660"/>
  </p:normalViewPr>
  <p:slideViewPr>
    <p:cSldViewPr snapToGrid="0">
      <p:cViewPr varScale="1">
        <p:scale>
          <a:sx n="91" d="100"/>
          <a:sy n="91" d="100"/>
        </p:scale>
        <p:origin x="3656"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413" cy="4953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0"/>
            <a:ext cx="2919412" cy="495300"/>
          </a:xfrm>
          <a:prstGeom prst="rect">
            <a:avLst/>
          </a:prstGeom>
        </p:spPr>
        <p:txBody>
          <a:bodyPr vert="horz" lIns="91440" tIns="45720" rIns="91440" bIns="45720" rtlCol="0"/>
          <a:lstStyle>
            <a:lvl1pPr algn="r">
              <a:defRPr sz="1200"/>
            </a:lvl1pPr>
          </a:lstStyle>
          <a:p>
            <a:fld id="{F0645798-374C-4A9A-845D-89793F3E7C13}" type="datetimeFigureOut">
              <a:rPr kumimoji="1" lang="ja-JP" altLang="en-US" smtClean="0"/>
              <a:t>2018/8/9</a:t>
            </a:fld>
            <a:endParaRPr kumimoji="1" lang="ja-JP" altLang="en-US"/>
          </a:p>
        </p:txBody>
      </p:sp>
      <p:sp>
        <p:nvSpPr>
          <p:cNvPr id="4" name="スライド イメージ プレースホルダー 3"/>
          <p:cNvSpPr>
            <a:spLocks noGrp="1" noRot="1" noChangeAspect="1"/>
          </p:cNvSpPr>
          <p:nvPr>
            <p:ph type="sldImg" idx="2"/>
          </p:nvPr>
        </p:nvSpPr>
        <p:spPr>
          <a:xfrm>
            <a:off x="2216150" y="1233488"/>
            <a:ext cx="2303463"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100" y="4748213"/>
            <a:ext cx="5389563" cy="388461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013"/>
            <a:ext cx="2919413" cy="4953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5300"/>
          </a:xfrm>
          <a:prstGeom prst="rect">
            <a:avLst/>
          </a:prstGeom>
        </p:spPr>
        <p:txBody>
          <a:bodyPr vert="horz" lIns="91440" tIns="45720" rIns="91440" bIns="45720" rtlCol="0" anchor="b"/>
          <a:lstStyle>
            <a:lvl1pPr algn="r">
              <a:defRPr sz="1200"/>
            </a:lvl1pPr>
          </a:lstStyle>
          <a:p>
            <a:fld id="{55DFC78A-0CA3-42B8-8CDD-74A1EA8EBA11}" type="slidenum">
              <a:rPr kumimoji="1" lang="ja-JP" altLang="en-US" smtClean="0"/>
              <a:t>‹#›</a:t>
            </a:fld>
            <a:endParaRPr kumimoji="1" lang="ja-JP" altLang="en-US"/>
          </a:p>
        </p:txBody>
      </p:sp>
    </p:spTree>
    <p:extLst>
      <p:ext uri="{BB962C8B-B14F-4D97-AF65-F5344CB8AC3E}">
        <p14:creationId xmlns:p14="http://schemas.microsoft.com/office/powerpoint/2010/main" val="179836880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5DFC78A-0CA3-42B8-8CDD-74A1EA8EBA11}" type="slidenum">
              <a:rPr kumimoji="1" lang="ja-JP" altLang="en-US" smtClean="0"/>
              <a:t>1</a:t>
            </a:fld>
            <a:endParaRPr kumimoji="1" lang="ja-JP" altLang="en-US"/>
          </a:p>
        </p:txBody>
      </p:sp>
    </p:spTree>
    <p:extLst>
      <p:ext uri="{BB962C8B-B14F-4D97-AF65-F5344CB8AC3E}">
        <p14:creationId xmlns:p14="http://schemas.microsoft.com/office/powerpoint/2010/main" val="23062254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5DFC78A-0CA3-42B8-8CDD-74A1EA8EBA11}" type="slidenum">
              <a:rPr kumimoji="1" lang="ja-JP" altLang="en-US" smtClean="0"/>
              <a:t>2</a:t>
            </a:fld>
            <a:endParaRPr kumimoji="1" lang="ja-JP" altLang="en-US"/>
          </a:p>
        </p:txBody>
      </p:sp>
    </p:spTree>
    <p:extLst>
      <p:ext uri="{BB962C8B-B14F-4D97-AF65-F5344CB8AC3E}">
        <p14:creationId xmlns:p14="http://schemas.microsoft.com/office/powerpoint/2010/main" val="41437725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5DFC78A-0CA3-42B8-8CDD-74A1EA8EBA11}" type="slidenum">
              <a:rPr kumimoji="1" lang="ja-JP" altLang="en-US" smtClean="0"/>
              <a:t>3</a:t>
            </a:fld>
            <a:endParaRPr kumimoji="1" lang="ja-JP" altLang="en-US"/>
          </a:p>
        </p:txBody>
      </p:sp>
    </p:spTree>
    <p:extLst>
      <p:ext uri="{BB962C8B-B14F-4D97-AF65-F5344CB8AC3E}">
        <p14:creationId xmlns:p14="http://schemas.microsoft.com/office/powerpoint/2010/main" val="17760645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5DFC78A-0CA3-42B8-8CDD-74A1EA8EBA11}" type="slidenum">
              <a:rPr kumimoji="1" lang="ja-JP" altLang="en-US" smtClean="0"/>
              <a:t>4</a:t>
            </a:fld>
            <a:endParaRPr kumimoji="1" lang="ja-JP" altLang="en-US"/>
          </a:p>
        </p:txBody>
      </p:sp>
    </p:spTree>
    <p:extLst>
      <p:ext uri="{BB962C8B-B14F-4D97-AF65-F5344CB8AC3E}">
        <p14:creationId xmlns:p14="http://schemas.microsoft.com/office/powerpoint/2010/main" val="22779747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5DFC78A-0CA3-42B8-8CDD-74A1EA8EBA11}" type="slidenum">
              <a:rPr kumimoji="1" lang="ja-JP" altLang="en-US" smtClean="0"/>
              <a:t>5</a:t>
            </a:fld>
            <a:endParaRPr kumimoji="1" lang="ja-JP" altLang="en-US"/>
          </a:p>
        </p:txBody>
      </p:sp>
    </p:spTree>
    <p:extLst>
      <p:ext uri="{BB962C8B-B14F-4D97-AF65-F5344CB8AC3E}">
        <p14:creationId xmlns:p14="http://schemas.microsoft.com/office/powerpoint/2010/main" val="30820106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cxnSp>
        <p:nvCxnSpPr>
          <p:cNvPr id="8" name="直線コネクタ 7">
            <a:extLst>
              <a:ext uri="{FF2B5EF4-FFF2-40B4-BE49-F238E27FC236}">
                <a16:creationId xmlns:a16="http://schemas.microsoft.com/office/drawing/2014/main" id="{D0557FB4-190D-469D-AD10-36AE046E0EC3}"/>
              </a:ext>
            </a:extLst>
          </p:cNvPr>
          <p:cNvCxnSpPr>
            <a:cxnSpLocks/>
          </p:cNvCxnSpPr>
          <p:nvPr userDrawn="1"/>
        </p:nvCxnSpPr>
        <p:spPr>
          <a:xfrm>
            <a:off x="722029" y="5128650"/>
            <a:ext cx="2954621" cy="0"/>
          </a:xfrm>
          <a:prstGeom prst="line">
            <a:avLst/>
          </a:prstGeom>
          <a:ln>
            <a:solidFill>
              <a:srgbClr val="333333"/>
            </a:solidFill>
          </a:ln>
        </p:spPr>
        <p:style>
          <a:lnRef idx="1">
            <a:schemeClr val="accent1"/>
          </a:lnRef>
          <a:fillRef idx="0">
            <a:schemeClr val="accent1"/>
          </a:fillRef>
          <a:effectRef idx="0">
            <a:schemeClr val="accent1"/>
          </a:effectRef>
          <a:fontRef idx="minor">
            <a:schemeClr val="tx1"/>
          </a:fontRef>
        </p:style>
      </p:cxnSp>
      <p:sp>
        <p:nvSpPr>
          <p:cNvPr id="9" name="タイトル 1">
            <a:extLst>
              <a:ext uri="{FF2B5EF4-FFF2-40B4-BE49-F238E27FC236}">
                <a16:creationId xmlns:a16="http://schemas.microsoft.com/office/drawing/2014/main" id="{A890FE59-A67E-4F09-940C-71BE7E105A05}"/>
              </a:ext>
            </a:extLst>
          </p:cNvPr>
          <p:cNvSpPr txBox="1">
            <a:spLocks/>
          </p:cNvSpPr>
          <p:nvPr userDrawn="1"/>
        </p:nvSpPr>
        <p:spPr>
          <a:xfrm>
            <a:off x="651129" y="4855191"/>
            <a:ext cx="2632993" cy="892464"/>
          </a:xfrm>
          <a:prstGeom prst="rect">
            <a:avLst/>
          </a:prstGeom>
        </p:spPr>
        <p:txBody>
          <a:bodyPr vert="horz" lIns="91440" tIns="45720" rIns="91440" bIns="45720" rtlCol="0" anchor="b">
            <a:normAutofit/>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pPr algn="l">
              <a:lnSpc>
                <a:spcPct val="120000"/>
              </a:lnSpc>
            </a:pPr>
            <a:endParaRPr lang="ja-JP" altLang="en-US" sz="1800" b="1" dirty="0">
              <a:solidFill>
                <a:srgbClr val="333333"/>
              </a:solidFill>
              <a:latin typeface="游ゴシック" panose="020B0400000000000000" pitchFamily="50" charset="-128"/>
              <a:ea typeface="游ゴシック" panose="020B0400000000000000" pitchFamily="50" charset="-128"/>
            </a:endParaRPr>
          </a:p>
        </p:txBody>
      </p:sp>
      <p:cxnSp>
        <p:nvCxnSpPr>
          <p:cNvPr id="13" name="直線コネクタ 12">
            <a:extLst>
              <a:ext uri="{FF2B5EF4-FFF2-40B4-BE49-F238E27FC236}">
                <a16:creationId xmlns:a16="http://schemas.microsoft.com/office/drawing/2014/main" id="{922FBCB0-F809-434A-9E53-B573309E54BB}"/>
              </a:ext>
            </a:extLst>
          </p:cNvPr>
          <p:cNvCxnSpPr>
            <a:cxnSpLocks/>
          </p:cNvCxnSpPr>
          <p:nvPr/>
        </p:nvCxnSpPr>
        <p:spPr>
          <a:xfrm>
            <a:off x="646419" y="8538810"/>
            <a:ext cx="5662901" cy="0"/>
          </a:xfrm>
          <a:prstGeom prst="line">
            <a:avLst/>
          </a:prstGeom>
          <a:ln>
            <a:solidFill>
              <a:srgbClr val="333333"/>
            </a:solidFill>
          </a:ln>
        </p:spPr>
        <p:style>
          <a:lnRef idx="1">
            <a:schemeClr val="accent1"/>
          </a:lnRef>
          <a:fillRef idx="0">
            <a:schemeClr val="accent1"/>
          </a:fillRef>
          <a:effectRef idx="0">
            <a:schemeClr val="accent1"/>
          </a:effectRef>
          <a:fontRef idx="minor">
            <a:schemeClr val="tx1"/>
          </a:fontRef>
        </p:style>
      </p:cxnSp>
      <p:cxnSp>
        <p:nvCxnSpPr>
          <p:cNvPr id="14" name="直線コネクタ 13">
            <a:extLst>
              <a:ext uri="{FF2B5EF4-FFF2-40B4-BE49-F238E27FC236}">
                <a16:creationId xmlns:a16="http://schemas.microsoft.com/office/drawing/2014/main" id="{37804AEC-C309-4103-815A-091C4AD0524B}"/>
              </a:ext>
            </a:extLst>
          </p:cNvPr>
          <p:cNvCxnSpPr/>
          <p:nvPr/>
        </p:nvCxnSpPr>
        <p:spPr>
          <a:xfrm>
            <a:off x="603504" y="9107424"/>
            <a:ext cx="5705856" cy="0"/>
          </a:xfrm>
          <a:prstGeom prst="line">
            <a:avLst/>
          </a:prstGeom>
          <a:ln>
            <a:solidFill>
              <a:srgbClr val="333333"/>
            </a:solidFill>
          </a:ln>
        </p:spPr>
        <p:style>
          <a:lnRef idx="1">
            <a:schemeClr val="accent1"/>
          </a:lnRef>
          <a:fillRef idx="0">
            <a:schemeClr val="accent1"/>
          </a:fillRef>
          <a:effectRef idx="0">
            <a:schemeClr val="accent1"/>
          </a:effectRef>
          <a:fontRef idx="minor">
            <a:schemeClr val="tx1"/>
          </a:fontRef>
        </p:style>
      </p:cxnSp>
      <p:sp>
        <p:nvSpPr>
          <p:cNvPr id="15" name="タイトル 1">
            <a:extLst>
              <a:ext uri="{FF2B5EF4-FFF2-40B4-BE49-F238E27FC236}">
                <a16:creationId xmlns:a16="http://schemas.microsoft.com/office/drawing/2014/main" id="{A9240A8A-105C-4EC5-B4C9-B4547CF41088}"/>
              </a:ext>
            </a:extLst>
          </p:cNvPr>
          <p:cNvSpPr txBox="1">
            <a:spLocks/>
          </p:cNvSpPr>
          <p:nvPr/>
        </p:nvSpPr>
        <p:spPr>
          <a:xfrm>
            <a:off x="687729" y="7974369"/>
            <a:ext cx="2461261" cy="475488"/>
          </a:xfrm>
          <a:prstGeom prst="rect">
            <a:avLst/>
          </a:prstGeom>
        </p:spPr>
        <p:txBody>
          <a:bodyPr vert="horz" lIns="91440" tIns="45720" rIns="91440" bIns="45720" rtlCol="0" anchor="b">
            <a:normAutofit/>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r>
              <a:rPr lang="en-US" altLang="ja-JP" sz="1600" b="1" dirty="0">
                <a:solidFill>
                  <a:srgbClr val="333333"/>
                </a:solidFill>
                <a:latin typeface="游ゴシック" panose="020B0400000000000000" pitchFamily="50" charset="-128"/>
                <a:ea typeface="游ゴシック" panose="020B0400000000000000" pitchFamily="50" charset="-128"/>
              </a:rPr>
              <a:t>SKILL</a:t>
            </a:r>
            <a:endParaRPr lang="ja-JP" altLang="en-US" sz="1600" b="1" dirty="0">
              <a:solidFill>
                <a:srgbClr val="333333"/>
              </a:solidFill>
              <a:latin typeface="游ゴシック" panose="020B0400000000000000" pitchFamily="50" charset="-128"/>
              <a:ea typeface="游ゴシック" panose="020B0400000000000000" pitchFamily="50" charset="-128"/>
            </a:endParaRPr>
          </a:p>
        </p:txBody>
      </p:sp>
      <p:cxnSp>
        <p:nvCxnSpPr>
          <p:cNvPr id="17" name="直線コネクタ 16">
            <a:extLst>
              <a:ext uri="{FF2B5EF4-FFF2-40B4-BE49-F238E27FC236}">
                <a16:creationId xmlns:a16="http://schemas.microsoft.com/office/drawing/2014/main" id="{760F7984-AC11-480E-9669-DB884A46704D}"/>
              </a:ext>
            </a:extLst>
          </p:cNvPr>
          <p:cNvCxnSpPr>
            <a:cxnSpLocks/>
          </p:cNvCxnSpPr>
          <p:nvPr/>
        </p:nvCxnSpPr>
        <p:spPr>
          <a:xfrm>
            <a:off x="646419" y="7953277"/>
            <a:ext cx="5662901" cy="0"/>
          </a:xfrm>
          <a:prstGeom prst="line">
            <a:avLst/>
          </a:prstGeom>
          <a:ln>
            <a:solidFill>
              <a:srgbClr val="333333"/>
            </a:solidFill>
          </a:ln>
        </p:spPr>
        <p:style>
          <a:lnRef idx="1">
            <a:schemeClr val="accent1"/>
          </a:lnRef>
          <a:fillRef idx="0">
            <a:schemeClr val="accent1"/>
          </a:fillRef>
          <a:effectRef idx="0">
            <a:schemeClr val="accent1"/>
          </a:effectRef>
          <a:fontRef idx="minor">
            <a:schemeClr val="tx1"/>
          </a:fontRef>
        </p:style>
      </p:cxnSp>
      <p:sp>
        <p:nvSpPr>
          <p:cNvPr id="18" name="タイトル 1">
            <a:extLst>
              <a:ext uri="{FF2B5EF4-FFF2-40B4-BE49-F238E27FC236}">
                <a16:creationId xmlns:a16="http://schemas.microsoft.com/office/drawing/2014/main" id="{E06C0098-362F-4088-8BDF-6687DF3DC7A7}"/>
              </a:ext>
            </a:extLst>
          </p:cNvPr>
          <p:cNvSpPr txBox="1">
            <a:spLocks/>
          </p:cNvSpPr>
          <p:nvPr/>
        </p:nvSpPr>
        <p:spPr>
          <a:xfrm>
            <a:off x="442863" y="8505799"/>
            <a:ext cx="2619465" cy="475488"/>
          </a:xfrm>
          <a:prstGeom prst="rect">
            <a:avLst/>
          </a:prstGeom>
        </p:spPr>
        <p:txBody>
          <a:bodyPr vert="horz" lIns="91440" tIns="45720" rIns="91440" bIns="45720" rtlCol="0" anchor="b">
            <a:normAutofit/>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r>
              <a:rPr lang="ja-JP" altLang="en-US" sz="1200" dirty="0">
                <a:solidFill>
                  <a:srgbClr val="333333"/>
                </a:solidFill>
                <a:latin typeface="游ゴシック" panose="020B0400000000000000" pitchFamily="50" charset="-128"/>
                <a:ea typeface="游ゴシック" panose="020B0400000000000000" pitchFamily="50" charset="-128"/>
              </a:rPr>
              <a:t>制作時間　：　</a:t>
            </a:r>
          </a:p>
        </p:txBody>
      </p:sp>
      <p:sp>
        <p:nvSpPr>
          <p:cNvPr id="25" name="タイトル 1">
            <a:extLst>
              <a:ext uri="{FF2B5EF4-FFF2-40B4-BE49-F238E27FC236}">
                <a16:creationId xmlns:a16="http://schemas.microsoft.com/office/drawing/2014/main" id="{CBA620DD-7624-4E61-BC16-3FDAA6E9BFB4}"/>
              </a:ext>
            </a:extLst>
          </p:cNvPr>
          <p:cNvSpPr txBox="1">
            <a:spLocks/>
          </p:cNvSpPr>
          <p:nvPr userDrawn="1"/>
        </p:nvSpPr>
        <p:spPr>
          <a:xfrm>
            <a:off x="3837463" y="8580498"/>
            <a:ext cx="2619465" cy="475488"/>
          </a:xfrm>
          <a:prstGeom prst="rect">
            <a:avLst/>
          </a:prstGeom>
        </p:spPr>
        <p:txBody>
          <a:bodyPr vert="horz" lIns="91440" tIns="45720" rIns="91440" bIns="45720" rtlCol="0" anchor="b">
            <a:normAutofit/>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pPr algn="l"/>
            <a:r>
              <a:rPr lang="ja-JP" altLang="en-US" sz="1200" dirty="0">
                <a:solidFill>
                  <a:srgbClr val="333333"/>
                </a:solidFill>
                <a:latin typeface="游ゴシック" panose="020B0400000000000000" pitchFamily="50" charset="-128"/>
                <a:ea typeface="游ゴシック" panose="020B0400000000000000" pitchFamily="50" charset="-128"/>
              </a:rPr>
              <a:t>チーム　：　</a:t>
            </a:r>
            <a:endParaRPr lang="en-US" altLang="ja-JP" sz="1200" dirty="0">
              <a:solidFill>
                <a:srgbClr val="333333"/>
              </a:solidFill>
              <a:latin typeface="游ゴシック" panose="020B0400000000000000" pitchFamily="50" charset="-128"/>
              <a:ea typeface="游ゴシック" panose="020B0400000000000000" pitchFamily="50" charset="-128"/>
            </a:endParaRPr>
          </a:p>
          <a:p>
            <a:pPr algn="l"/>
            <a:r>
              <a:rPr lang="ja-JP" altLang="en-US" sz="1200" dirty="0">
                <a:solidFill>
                  <a:srgbClr val="333333"/>
                </a:solidFill>
                <a:latin typeface="游ゴシック" panose="020B0400000000000000" pitchFamily="50" charset="-128"/>
                <a:ea typeface="游ゴシック" panose="020B0400000000000000" pitchFamily="50" charset="-128"/>
              </a:rPr>
              <a:t>担当　　：　</a:t>
            </a:r>
          </a:p>
        </p:txBody>
      </p:sp>
      <p:cxnSp>
        <p:nvCxnSpPr>
          <p:cNvPr id="26" name="直線コネクタ 25">
            <a:extLst>
              <a:ext uri="{FF2B5EF4-FFF2-40B4-BE49-F238E27FC236}">
                <a16:creationId xmlns:a16="http://schemas.microsoft.com/office/drawing/2014/main" id="{1CE55D84-AB2C-4660-A65B-AF1101AB108D}"/>
              </a:ext>
            </a:extLst>
          </p:cNvPr>
          <p:cNvCxnSpPr>
            <a:cxnSpLocks/>
          </p:cNvCxnSpPr>
          <p:nvPr userDrawn="1"/>
        </p:nvCxnSpPr>
        <p:spPr>
          <a:xfrm flipV="1">
            <a:off x="3294659" y="8684968"/>
            <a:ext cx="0" cy="269085"/>
          </a:xfrm>
          <a:prstGeom prst="line">
            <a:avLst/>
          </a:prstGeom>
          <a:ln>
            <a:solidFill>
              <a:srgbClr val="030000"/>
            </a:solidFill>
          </a:ln>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DBD78628-01E0-40BF-9F3F-795DE9BB44FF}"/>
              </a:ext>
            </a:extLst>
          </p:cNvPr>
          <p:cNvCxnSpPr>
            <a:cxnSpLocks/>
          </p:cNvCxnSpPr>
          <p:nvPr userDrawn="1"/>
        </p:nvCxnSpPr>
        <p:spPr>
          <a:xfrm flipV="1">
            <a:off x="3294659" y="8145506"/>
            <a:ext cx="0" cy="269085"/>
          </a:xfrm>
          <a:prstGeom prst="line">
            <a:avLst/>
          </a:prstGeom>
          <a:ln>
            <a:solidFill>
              <a:srgbClr val="030000"/>
            </a:solidFill>
          </a:ln>
        </p:spPr>
        <p:style>
          <a:lnRef idx="1">
            <a:schemeClr val="accent1"/>
          </a:lnRef>
          <a:fillRef idx="0">
            <a:schemeClr val="accent1"/>
          </a:fillRef>
          <a:effectRef idx="0">
            <a:schemeClr val="accent1"/>
          </a:effectRef>
          <a:fontRef idx="minor">
            <a:schemeClr val="tx1"/>
          </a:fontRef>
        </p:style>
      </p:cxnSp>
      <p:sp>
        <p:nvSpPr>
          <p:cNvPr id="28" name="タイトル 1">
            <a:extLst>
              <a:ext uri="{FF2B5EF4-FFF2-40B4-BE49-F238E27FC236}">
                <a16:creationId xmlns:a16="http://schemas.microsoft.com/office/drawing/2014/main" id="{25467C8C-5B4C-42DC-B21D-024D778AA966}"/>
              </a:ext>
            </a:extLst>
          </p:cNvPr>
          <p:cNvSpPr txBox="1">
            <a:spLocks/>
          </p:cNvSpPr>
          <p:nvPr userDrawn="1"/>
        </p:nvSpPr>
        <p:spPr>
          <a:xfrm>
            <a:off x="603504" y="9381744"/>
            <a:ext cx="5705856" cy="237744"/>
          </a:xfrm>
          <a:prstGeom prst="rect">
            <a:avLst/>
          </a:prstGeom>
        </p:spPr>
        <p:txBody>
          <a:bodyPr vert="horz" lIns="91440" tIns="45720" rIns="91440" bIns="45720" rtlCol="0" anchor="b">
            <a:normAutofit fontScale="25000" lnSpcReduction="20000"/>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r>
              <a:rPr lang="en-US" altLang="ja-JP" sz="4000" dirty="0">
                <a:solidFill>
                  <a:srgbClr val="333333"/>
                </a:solidFill>
                <a:latin typeface="游ゴシック" panose="020B0400000000000000" pitchFamily="50" charset="-128"/>
                <a:ea typeface="游ゴシック" panose="020B0400000000000000" pitchFamily="50" charset="-128"/>
              </a:rPr>
              <a:t>Copyright © 2017 Sample </a:t>
            </a:r>
            <a:r>
              <a:rPr lang="en-US" altLang="ja-JP" sz="4000" dirty="0" err="1">
                <a:solidFill>
                  <a:srgbClr val="333333"/>
                </a:solidFill>
                <a:latin typeface="游ゴシック" panose="020B0400000000000000" pitchFamily="50" charset="-128"/>
                <a:ea typeface="游ゴシック" panose="020B0400000000000000" pitchFamily="50" charset="-128"/>
              </a:rPr>
              <a:t>Pf</a:t>
            </a:r>
            <a:r>
              <a:rPr lang="en-US" altLang="ja-JP" sz="4000" dirty="0">
                <a:solidFill>
                  <a:srgbClr val="333333"/>
                </a:solidFill>
                <a:latin typeface="游ゴシック" panose="020B0400000000000000" pitchFamily="50" charset="-128"/>
                <a:ea typeface="游ゴシック" panose="020B0400000000000000" pitchFamily="50" charset="-128"/>
              </a:rPr>
              <a:t> All Rights Reserved</a:t>
            </a:r>
            <a:endParaRPr lang="ja-JP" altLang="en-US" dirty="0">
              <a:solidFill>
                <a:srgbClr val="333333"/>
              </a:solidFill>
              <a:latin typeface="游ゴシック" panose="020B0400000000000000" pitchFamily="50" charset="-128"/>
              <a:ea typeface="游ゴシック" panose="020B0400000000000000" pitchFamily="50" charset="-128"/>
            </a:endParaRPr>
          </a:p>
        </p:txBody>
      </p:sp>
      <p:sp>
        <p:nvSpPr>
          <p:cNvPr id="31" name="タイトル 1">
            <a:extLst>
              <a:ext uri="{FF2B5EF4-FFF2-40B4-BE49-F238E27FC236}">
                <a16:creationId xmlns:a16="http://schemas.microsoft.com/office/drawing/2014/main" id="{572970A1-7A6C-4333-AC7F-1302DFF5821E}"/>
              </a:ext>
            </a:extLst>
          </p:cNvPr>
          <p:cNvSpPr txBox="1">
            <a:spLocks/>
          </p:cNvSpPr>
          <p:nvPr userDrawn="1"/>
        </p:nvSpPr>
        <p:spPr>
          <a:xfrm>
            <a:off x="543344" y="201665"/>
            <a:ext cx="1497330" cy="475488"/>
          </a:xfrm>
          <a:prstGeom prst="rect">
            <a:avLst/>
          </a:prstGeom>
        </p:spPr>
        <p:txBody>
          <a:bodyPr vert="horz" lIns="91440" tIns="45720" rIns="91440" bIns="45720" rtlCol="0" anchor="b">
            <a:normAutofit fontScale="97500"/>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pPr algn="l"/>
            <a:r>
              <a:rPr lang="en-US" altLang="ja-JP" sz="1800" b="1" dirty="0">
                <a:solidFill>
                  <a:srgbClr val="333333"/>
                </a:solidFill>
                <a:latin typeface="游ゴシック" panose="020B0400000000000000" pitchFamily="50" charset="-128"/>
                <a:ea typeface="游ゴシック" panose="020B0400000000000000" pitchFamily="50" charset="-128"/>
              </a:rPr>
              <a:t>WORKS</a:t>
            </a:r>
            <a:endParaRPr lang="ja-JP" altLang="en-US" sz="1800" b="1" dirty="0">
              <a:solidFill>
                <a:srgbClr val="333333"/>
              </a:solidFill>
              <a:latin typeface="游ゴシック" panose="020B0400000000000000" pitchFamily="50" charset="-128"/>
              <a:ea typeface="游ゴシック" panose="020B0400000000000000" pitchFamily="50" charset="-128"/>
            </a:endParaRPr>
          </a:p>
        </p:txBody>
      </p:sp>
      <p:cxnSp>
        <p:nvCxnSpPr>
          <p:cNvPr id="32" name="直線コネクタ 31">
            <a:extLst>
              <a:ext uri="{FF2B5EF4-FFF2-40B4-BE49-F238E27FC236}">
                <a16:creationId xmlns:a16="http://schemas.microsoft.com/office/drawing/2014/main" id="{FE5FC105-AB77-439E-B667-74B4A893FDE4}"/>
              </a:ext>
            </a:extLst>
          </p:cNvPr>
          <p:cNvCxnSpPr/>
          <p:nvPr userDrawn="1"/>
        </p:nvCxnSpPr>
        <p:spPr>
          <a:xfrm>
            <a:off x="603504" y="900448"/>
            <a:ext cx="5705856" cy="0"/>
          </a:xfrm>
          <a:prstGeom prst="line">
            <a:avLst/>
          </a:prstGeom>
          <a:ln>
            <a:solidFill>
              <a:srgbClr val="333333"/>
            </a:solidFill>
          </a:ln>
        </p:spPr>
        <p:style>
          <a:lnRef idx="1">
            <a:schemeClr val="accent1"/>
          </a:lnRef>
          <a:fillRef idx="0">
            <a:schemeClr val="accent1"/>
          </a:fillRef>
          <a:effectRef idx="0">
            <a:schemeClr val="accent1"/>
          </a:effectRef>
          <a:fontRef idx="minor">
            <a:schemeClr val="tx1"/>
          </a:fontRef>
        </p:style>
      </p:cxnSp>
      <p:cxnSp>
        <p:nvCxnSpPr>
          <p:cNvPr id="34" name="直線コネクタ 33">
            <a:extLst>
              <a:ext uri="{FF2B5EF4-FFF2-40B4-BE49-F238E27FC236}">
                <a16:creationId xmlns:a16="http://schemas.microsoft.com/office/drawing/2014/main" id="{55309F77-AF9C-437F-9561-D8EC2EB5962A}"/>
              </a:ext>
            </a:extLst>
          </p:cNvPr>
          <p:cNvCxnSpPr/>
          <p:nvPr userDrawn="1"/>
        </p:nvCxnSpPr>
        <p:spPr>
          <a:xfrm flipV="1">
            <a:off x="4932946" y="324853"/>
            <a:ext cx="0" cy="575595"/>
          </a:xfrm>
          <a:prstGeom prst="line">
            <a:avLst/>
          </a:prstGeom>
          <a:ln>
            <a:solidFill>
              <a:srgbClr val="33333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857458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3734369-DAF8-482C-ADF4-AA70AE0E6FF3}" type="datetimeFigureOut">
              <a:rPr kumimoji="1" lang="ja-JP" altLang="en-US" smtClean="0"/>
              <a:t>2018/8/9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809C93B-3EAE-4822-BBC2-6DE8217DB8F0}" type="slidenum">
              <a:rPr kumimoji="1" lang="ja-JP" altLang="en-US" smtClean="0"/>
              <a:t>‹#›</a:t>
            </a:fld>
            <a:endParaRPr kumimoji="1" lang="ja-JP" altLang="en-US"/>
          </a:p>
        </p:txBody>
      </p:sp>
    </p:spTree>
    <p:extLst>
      <p:ext uri="{BB962C8B-B14F-4D97-AF65-F5344CB8AC3E}">
        <p14:creationId xmlns:p14="http://schemas.microsoft.com/office/powerpoint/2010/main" val="28402580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3734369-DAF8-482C-ADF4-AA70AE0E6FF3}" type="datetimeFigureOut">
              <a:rPr kumimoji="1" lang="ja-JP" altLang="en-US" smtClean="0"/>
              <a:t>2018/8/9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809C93B-3EAE-4822-BBC2-6DE8217DB8F0}" type="slidenum">
              <a:rPr kumimoji="1" lang="ja-JP" altLang="en-US" smtClean="0"/>
              <a:t>‹#›</a:t>
            </a:fld>
            <a:endParaRPr kumimoji="1" lang="ja-JP" altLang="en-US"/>
          </a:p>
        </p:txBody>
      </p:sp>
    </p:spTree>
    <p:extLst>
      <p:ext uri="{BB962C8B-B14F-4D97-AF65-F5344CB8AC3E}">
        <p14:creationId xmlns:p14="http://schemas.microsoft.com/office/powerpoint/2010/main" val="9605539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3734369-DAF8-482C-ADF4-AA70AE0E6FF3}" type="datetimeFigureOut">
              <a:rPr kumimoji="1" lang="ja-JP" altLang="en-US" smtClean="0"/>
              <a:t>2018/8/9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809C93B-3EAE-4822-BBC2-6DE8217DB8F0}" type="slidenum">
              <a:rPr kumimoji="1" lang="ja-JP" altLang="en-US" smtClean="0"/>
              <a:t>‹#›</a:t>
            </a:fld>
            <a:endParaRPr kumimoji="1" lang="ja-JP" altLang="en-US"/>
          </a:p>
        </p:txBody>
      </p:sp>
    </p:spTree>
    <p:extLst>
      <p:ext uri="{BB962C8B-B14F-4D97-AF65-F5344CB8AC3E}">
        <p14:creationId xmlns:p14="http://schemas.microsoft.com/office/powerpoint/2010/main" val="18841725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3734369-DAF8-482C-ADF4-AA70AE0E6FF3}" type="datetimeFigureOut">
              <a:rPr kumimoji="1" lang="ja-JP" altLang="en-US" smtClean="0"/>
              <a:t>2018/8/9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809C93B-3EAE-4822-BBC2-6DE8217DB8F0}" type="slidenum">
              <a:rPr kumimoji="1" lang="ja-JP" altLang="en-US" smtClean="0"/>
              <a:t>‹#›</a:t>
            </a:fld>
            <a:endParaRPr kumimoji="1" lang="ja-JP" altLang="en-US"/>
          </a:p>
        </p:txBody>
      </p:sp>
    </p:spTree>
    <p:extLst>
      <p:ext uri="{BB962C8B-B14F-4D97-AF65-F5344CB8AC3E}">
        <p14:creationId xmlns:p14="http://schemas.microsoft.com/office/powerpoint/2010/main" val="24650093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cxnSp>
        <p:nvCxnSpPr>
          <p:cNvPr id="8" name="直線コネクタ 7">
            <a:extLst>
              <a:ext uri="{FF2B5EF4-FFF2-40B4-BE49-F238E27FC236}">
                <a16:creationId xmlns:a16="http://schemas.microsoft.com/office/drawing/2014/main" id="{EB0EB4A5-D47E-476F-AE2E-E62FD4D56C17}"/>
              </a:ext>
            </a:extLst>
          </p:cNvPr>
          <p:cNvCxnSpPr/>
          <p:nvPr userDrawn="1"/>
        </p:nvCxnSpPr>
        <p:spPr>
          <a:xfrm>
            <a:off x="603504" y="900448"/>
            <a:ext cx="5705856" cy="0"/>
          </a:xfrm>
          <a:prstGeom prst="line">
            <a:avLst/>
          </a:prstGeom>
          <a:ln>
            <a:solidFill>
              <a:srgbClr val="030000"/>
            </a:solidFill>
          </a:ln>
        </p:spPr>
        <p:style>
          <a:lnRef idx="1">
            <a:schemeClr val="accent1"/>
          </a:lnRef>
          <a:fillRef idx="0">
            <a:schemeClr val="accent1"/>
          </a:fillRef>
          <a:effectRef idx="0">
            <a:schemeClr val="accent1"/>
          </a:effectRef>
          <a:fontRef idx="minor">
            <a:schemeClr val="tx1"/>
          </a:fontRef>
        </p:style>
      </p:cxnSp>
      <p:cxnSp>
        <p:nvCxnSpPr>
          <p:cNvPr id="9" name="直線コネクタ 8">
            <a:extLst>
              <a:ext uri="{FF2B5EF4-FFF2-40B4-BE49-F238E27FC236}">
                <a16:creationId xmlns:a16="http://schemas.microsoft.com/office/drawing/2014/main" id="{38F1F935-15E8-4479-BC9C-E11C96014A7C}"/>
              </a:ext>
            </a:extLst>
          </p:cNvPr>
          <p:cNvCxnSpPr/>
          <p:nvPr userDrawn="1"/>
        </p:nvCxnSpPr>
        <p:spPr>
          <a:xfrm flipV="1">
            <a:off x="4932946" y="324853"/>
            <a:ext cx="0" cy="575595"/>
          </a:xfrm>
          <a:prstGeom prst="line">
            <a:avLst/>
          </a:prstGeom>
          <a:ln>
            <a:solidFill>
              <a:srgbClr val="030000"/>
            </a:solidFill>
          </a:ln>
        </p:spPr>
        <p:style>
          <a:lnRef idx="1">
            <a:schemeClr val="accent1"/>
          </a:lnRef>
          <a:fillRef idx="0">
            <a:schemeClr val="accent1"/>
          </a:fillRef>
          <a:effectRef idx="0">
            <a:schemeClr val="accent1"/>
          </a:effectRef>
          <a:fontRef idx="minor">
            <a:schemeClr val="tx1"/>
          </a:fontRef>
        </p:style>
      </p:cxnSp>
      <p:cxnSp>
        <p:nvCxnSpPr>
          <p:cNvPr id="17" name="直線コネクタ 16">
            <a:extLst>
              <a:ext uri="{FF2B5EF4-FFF2-40B4-BE49-F238E27FC236}">
                <a16:creationId xmlns:a16="http://schemas.microsoft.com/office/drawing/2014/main" id="{5CA03175-3440-4505-B824-024591F5A1B2}"/>
              </a:ext>
            </a:extLst>
          </p:cNvPr>
          <p:cNvCxnSpPr>
            <a:cxnSpLocks/>
          </p:cNvCxnSpPr>
          <p:nvPr userDrawn="1"/>
        </p:nvCxnSpPr>
        <p:spPr>
          <a:xfrm>
            <a:off x="646458" y="5645193"/>
            <a:ext cx="5662901" cy="0"/>
          </a:xfrm>
          <a:prstGeom prst="line">
            <a:avLst/>
          </a:prstGeom>
          <a:ln>
            <a:solidFill>
              <a:srgbClr val="333333"/>
            </a:solidFill>
          </a:ln>
        </p:spPr>
        <p:style>
          <a:lnRef idx="1">
            <a:schemeClr val="accent1"/>
          </a:lnRef>
          <a:fillRef idx="0">
            <a:schemeClr val="accent1"/>
          </a:fillRef>
          <a:effectRef idx="0">
            <a:schemeClr val="accent1"/>
          </a:effectRef>
          <a:fontRef idx="minor">
            <a:schemeClr val="tx1"/>
          </a:fontRef>
        </p:style>
      </p:cxnSp>
      <p:cxnSp>
        <p:nvCxnSpPr>
          <p:cNvPr id="19" name="直線コネクタ 18">
            <a:extLst>
              <a:ext uri="{FF2B5EF4-FFF2-40B4-BE49-F238E27FC236}">
                <a16:creationId xmlns:a16="http://schemas.microsoft.com/office/drawing/2014/main" id="{E424E503-1009-4576-8D29-90FC298B957A}"/>
              </a:ext>
            </a:extLst>
          </p:cNvPr>
          <p:cNvCxnSpPr>
            <a:cxnSpLocks/>
          </p:cNvCxnSpPr>
          <p:nvPr/>
        </p:nvCxnSpPr>
        <p:spPr>
          <a:xfrm>
            <a:off x="646419" y="8538810"/>
            <a:ext cx="5662901" cy="0"/>
          </a:xfrm>
          <a:prstGeom prst="line">
            <a:avLst/>
          </a:prstGeom>
          <a:ln>
            <a:solidFill>
              <a:srgbClr val="333333"/>
            </a:solidFill>
          </a:ln>
        </p:spPr>
        <p:style>
          <a:lnRef idx="1">
            <a:schemeClr val="accent1"/>
          </a:lnRef>
          <a:fillRef idx="0">
            <a:schemeClr val="accent1"/>
          </a:fillRef>
          <a:effectRef idx="0">
            <a:schemeClr val="accent1"/>
          </a:effectRef>
          <a:fontRef idx="minor">
            <a:schemeClr val="tx1"/>
          </a:fontRef>
        </p:style>
      </p:cxnSp>
      <p:cxnSp>
        <p:nvCxnSpPr>
          <p:cNvPr id="21" name="直線コネクタ 20">
            <a:extLst>
              <a:ext uri="{FF2B5EF4-FFF2-40B4-BE49-F238E27FC236}">
                <a16:creationId xmlns:a16="http://schemas.microsoft.com/office/drawing/2014/main" id="{9704715E-61B9-4AD1-91AB-361B5F172A49}"/>
              </a:ext>
            </a:extLst>
          </p:cNvPr>
          <p:cNvCxnSpPr/>
          <p:nvPr/>
        </p:nvCxnSpPr>
        <p:spPr>
          <a:xfrm>
            <a:off x="603504" y="9107424"/>
            <a:ext cx="5705856" cy="0"/>
          </a:xfrm>
          <a:prstGeom prst="line">
            <a:avLst/>
          </a:prstGeom>
          <a:ln>
            <a:solidFill>
              <a:srgbClr val="333333"/>
            </a:solidFill>
          </a:ln>
        </p:spPr>
        <p:style>
          <a:lnRef idx="1">
            <a:schemeClr val="accent1"/>
          </a:lnRef>
          <a:fillRef idx="0">
            <a:schemeClr val="accent1"/>
          </a:fillRef>
          <a:effectRef idx="0">
            <a:schemeClr val="accent1"/>
          </a:effectRef>
          <a:fontRef idx="minor">
            <a:schemeClr val="tx1"/>
          </a:fontRef>
        </p:style>
      </p:cxnSp>
      <p:sp>
        <p:nvSpPr>
          <p:cNvPr id="22" name="タイトル 1">
            <a:extLst>
              <a:ext uri="{FF2B5EF4-FFF2-40B4-BE49-F238E27FC236}">
                <a16:creationId xmlns:a16="http://schemas.microsoft.com/office/drawing/2014/main" id="{E9318CA4-C75D-44FE-8FB5-9025E02C832E}"/>
              </a:ext>
            </a:extLst>
          </p:cNvPr>
          <p:cNvSpPr txBox="1">
            <a:spLocks/>
          </p:cNvSpPr>
          <p:nvPr/>
        </p:nvSpPr>
        <p:spPr>
          <a:xfrm>
            <a:off x="687729" y="7974369"/>
            <a:ext cx="2461261" cy="475488"/>
          </a:xfrm>
          <a:prstGeom prst="rect">
            <a:avLst/>
          </a:prstGeom>
        </p:spPr>
        <p:txBody>
          <a:bodyPr vert="horz" lIns="91440" tIns="45720" rIns="91440" bIns="45720" rtlCol="0" anchor="b">
            <a:normAutofit/>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r>
              <a:rPr lang="en-US" altLang="ja-JP" sz="1600" b="1" dirty="0">
                <a:solidFill>
                  <a:srgbClr val="333333"/>
                </a:solidFill>
                <a:latin typeface="游ゴシック" panose="020B0400000000000000" pitchFamily="50" charset="-128"/>
                <a:ea typeface="游ゴシック" panose="020B0400000000000000" pitchFamily="50" charset="-128"/>
              </a:rPr>
              <a:t>SKILL</a:t>
            </a:r>
            <a:endParaRPr lang="ja-JP" altLang="en-US" sz="1600" b="1" dirty="0">
              <a:solidFill>
                <a:srgbClr val="333333"/>
              </a:solidFill>
              <a:latin typeface="游ゴシック" panose="020B0400000000000000" pitchFamily="50" charset="-128"/>
              <a:ea typeface="游ゴシック" panose="020B0400000000000000" pitchFamily="50" charset="-128"/>
            </a:endParaRPr>
          </a:p>
        </p:txBody>
      </p:sp>
      <p:cxnSp>
        <p:nvCxnSpPr>
          <p:cNvPr id="23" name="直線コネクタ 22">
            <a:extLst>
              <a:ext uri="{FF2B5EF4-FFF2-40B4-BE49-F238E27FC236}">
                <a16:creationId xmlns:a16="http://schemas.microsoft.com/office/drawing/2014/main" id="{647C3EAE-E261-48EE-9564-989BECC1882F}"/>
              </a:ext>
            </a:extLst>
          </p:cNvPr>
          <p:cNvCxnSpPr>
            <a:cxnSpLocks/>
          </p:cNvCxnSpPr>
          <p:nvPr/>
        </p:nvCxnSpPr>
        <p:spPr>
          <a:xfrm>
            <a:off x="646419" y="7953277"/>
            <a:ext cx="5662901" cy="0"/>
          </a:xfrm>
          <a:prstGeom prst="line">
            <a:avLst/>
          </a:prstGeom>
          <a:ln>
            <a:solidFill>
              <a:srgbClr val="333333"/>
            </a:solidFill>
          </a:ln>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1F74730E-1657-4FC3-A9E5-3098016F6B7D}"/>
              </a:ext>
            </a:extLst>
          </p:cNvPr>
          <p:cNvCxnSpPr>
            <a:cxnSpLocks/>
          </p:cNvCxnSpPr>
          <p:nvPr/>
        </p:nvCxnSpPr>
        <p:spPr>
          <a:xfrm flipV="1">
            <a:off x="3294659" y="8684968"/>
            <a:ext cx="0" cy="269085"/>
          </a:xfrm>
          <a:prstGeom prst="line">
            <a:avLst/>
          </a:prstGeom>
          <a:ln>
            <a:solidFill>
              <a:srgbClr val="030000"/>
            </a:solidFill>
          </a:ln>
        </p:spPr>
        <p:style>
          <a:lnRef idx="1">
            <a:schemeClr val="accent1"/>
          </a:lnRef>
          <a:fillRef idx="0">
            <a:schemeClr val="accent1"/>
          </a:fillRef>
          <a:effectRef idx="0">
            <a:schemeClr val="accent1"/>
          </a:effectRef>
          <a:fontRef idx="minor">
            <a:schemeClr val="tx1"/>
          </a:fontRef>
        </p:style>
      </p:cxnSp>
      <p:cxnSp>
        <p:nvCxnSpPr>
          <p:cNvPr id="28" name="直線コネクタ 27">
            <a:extLst>
              <a:ext uri="{FF2B5EF4-FFF2-40B4-BE49-F238E27FC236}">
                <a16:creationId xmlns:a16="http://schemas.microsoft.com/office/drawing/2014/main" id="{28D4E779-5735-433B-B007-3355744FF925}"/>
              </a:ext>
            </a:extLst>
          </p:cNvPr>
          <p:cNvCxnSpPr>
            <a:cxnSpLocks/>
          </p:cNvCxnSpPr>
          <p:nvPr/>
        </p:nvCxnSpPr>
        <p:spPr>
          <a:xfrm flipV="1">
            <a:off x="3294659" y="8145506"/>
            <a:ext cx="0" cy="269085"/>
          </a:xfrm>
          <a:prstGeom prst="line">
            <a:avLst/>
          </a:prstGeom>
          <a:ln>
            <a:solidFill>
              <a:srgbClr val="030000"/>
            </a:solidFill>
          </a:ln>
        </p:spPr>
        <p:style>
          <a:lnRef idx="1">
            <a:schemeClr val="accent1"/>
          </a:lnRef>
          <a:fillRef idx="0">
            <a:schemeClr val="accent1"/>
          </a:fillRef>
          <a:effectRef idx="0">
            <a:schemeClr val="accent1"/>
          </a:effectRef>
          <a:fontRef idx="minor">
            <a:schemeClr val="tx1"/>
          </a:fontRef>
        </p:style>
      </p:cxnSp>
      <p:sp>
        <p:nvSpPr>
          <p:cNvPr id="29" name="タイトル 1">
            <a:extLst>
              <a:ext uri="{FF2B5EF4-FFF2-40B4-BE49-F238E27FC236}">
                <a16:creationId xmlns:a16="http://schemas.microsoft.com/office/drawing/2014/main" id="{D2EC9AB8-788C-4BE9-AE2D-B557FFABBED4}"/>
              </a:ext>
            </a:extLst>
          </p:cNvPr>
          <p:cNvSpPr txBox="1">
            <a:spLocks/>
          </p:cNvSpPr>
          <p:nvPr/>
        </p:nvSpPr>
        <p:spPr>
          <a:xfrm>
            <a:off x="603504" y="9381744"/>
            <a:ext cx="5705856" cy="237744"/>
          </a:xfrm>
          <a:prstGeom prst="rect">
            <a:avLst/>
          </a:prstGeom>
        </p:spPr>
        <p:txBody>
          <a:bodyPr vert="horz" lIns="91440" tIns="45720" rIns="91440" bIns="45720" rtlCol="0" anchor="b">
            <a:normAutofit fontScale="25000" lnSpcReduction="20000"/>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r>
              <a:rPr lang="en-US" altLang="ja-JP" sz="4000" dirty="0">
                <a:solidFill>
                  <a:srgbClr val="333333"/>
                </a:solidFill>
                <a:latin typeface="游ゴシック" panose="020B0400000000000000" pitchFamily="50" charset="-128"/>
                <a:ea typeface="游ゴシック" panose="020B0400000000000000" pitchFamily="50" charset="-128"/>
              </a:rPr>
              <a:t>Copyright © 2017 Sample </a:t>
            </a:r>
            <a:r>
              <a:rPr lang="en-US" altLang="ja-JP" sz="4000" dirty="0" err="1">
                <a:solidFill>
                  <a:srgbClr val="333333"/>
                </a:solidFill>
                <a:latin typeface="游ゴシック" panose="020B0400000000000000" pitchFamily="50" charset="-128"/>
                <a:ea typeface="游ゴシック" panose="020B0400000000000000" pitchFamily="50" charset="-128"/>
              </a:rPr>
              <a:t>Pf</a:t>
            </a:r>
            <a:r>
              <a:rPr lang="en-US" altLang="ja-JP" sz="4000" dirty="0">
                <a:solidFill>
                  <a:srgbClr val="333333"/>
                </a:solidFill>
                <a:latin typeface="游ゴシック" panose="020B0400000000000000" pitchFamily="50" charset="-128"/>
                <a:ea typeface="游ゴシック" panose="020B0400000000000000" pitchFamily="50" charset="-128"/>
              </a:rPr>
              <a:t> All Rights Reserved</a:t>
            </a:r>
            <a:endParaRPr lang="ja-JP" altLang="en-US" dirty="0">
              <a:solidFill>
                <a:srgbClr val="333333"/>
              </a:solidFill>
              <a:latin typeface="游ゴシック" panose="020B0400000000000000" pitchFamily="50" charset="-128"/>
              <a:ea typeface="游ゴシック" panose="020B0400000000000000" pitchFamily="50" charset="-128"/>
            </a:endParaRPr>
          </a:p>
        </p:txBody>
      </p:sp>
      <p:sp>
        <p:nvSpPr>
          <p:cNvPr id="32" name="タイトル 1">
            <a:extLst>
              <a:ext uri="{FF2B5EF4-FFF2-40B4-BE49-F238E27FC236}">
                <a16:creationId xmlns:a16="http://schemas.microsoft.com/office/drawing/2014/main" id="{D8351CC8-F3E3-47E0-9A69-F92825C23AF4}"/>
              </a:ext>
            </a:extLst>
          </p:cNvPr>
          <p:cNvSpPr txBox="1">
            <a:spLocks/>
          </p:cNvSpPr>
          <p:nvPr/>
        </p:nvSpPr>
        <p:spPr>
          <a:xfrm>
            <a:off x="543344" y="201665"/>
            <a:ext cx="1497330" cy="475488"/>
          </a:xfrm>
          <a:prstGeom prst="rect">
            <a:avLst/>
          </a:prstGeom>
        </p:spPr>
        <p:txBody>
          <a:bodyPr vert="horz" lIns="91440" tIns="45720" rIns="91440" bIns="45720" rtlCol="0" anchor="b">
            <a:normAutofit fontScale="97500"/>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pPr algn="l"/>
            <a:r>
              <a:rPr lang="en-US" altLang="ja-JP" sz="1800" b="1" dirty="0">
                <a:solidFill>
                  <a:srgbClr val="333333"/>
                </a:solidFill>
                <a:latin typeface="游ゴシック" panose="020B0400000000000000" pitchFamily="50" charset="-128"/>
                <a:ea typeface="游ゴシック" panose="020B0400000000000000" pitchFamily="50" charset="-128"/>
              </a:rPr>
              <a:t>WORKS</a:t>
            </a:r>
            <a:endParaRPr lang="ja-JP" altLang="en-US" sz="1800" b="1" dirty="0">
              <a:solidFill>
                <a:srgbClr val="333333"/>
              </a:solidFill>
              <a:latin typeface="游ゴシック" panose="020B0400000000000000" pitchFamily="50" charset="-128"/>
              <a:ea typeface="游ゴシック" panose="020B0400000000000000" pitchFamily="50" charset="-128"/>
            </a:endParaRPr>
          </a:p>
        </p:txBody>
      </p:sp>
      <p:sp>
        <p:nvSpPr>
          <p:cNvPr id="33" name="タイトル 1">
            <a:extLst>
              <a:ext uri="{FF2B5EF4-FFF2-40B4-BE49-F238E27FC236}">
                <a16:creationId xmlns:a16="http://schemas.microsoft.com/office/drawing/2014/main" id="{51BCB453-8508-4FC8-9A12-E04202A78DFC}"/>
              </a:ext>
            </a:extLst>
          </p:cNvPr>
          <p:cNvSpPr txBox="1">
            <a:spLocks/>
          </p:cNvSpPr>
          <p:nvPr userDrawn="1"/>
        </p:nvSpPr>
        <p:spPr>
          <a:xfrm>
            <a:off x="442863" y="8505799"/>
            <a:ext cx="2619465" cy="475488"/>
          </a:xfrm>
          <a:prstGeom prst="rect">
            <a:avLst/>
          </a:prstGeom>
        </p:spPr>
        <p:txBody>
          <a:bodyPr vert="horz" lIns="91440" tIns="45720" rIns="91440" bIns="45720" rtlCol="0" anchor="b">
            <a:normAutofit/>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r>
              <a:rPr lang="ja-JP" altLang="en-US" sz="1200" dirty="0">
                <a:solidFill>
                  <a:srgbClr val="333333"/>
                </a:solidFill>
                <a:latin typeface="游ゴシック" panose="020B0400000000000000" pitchFamily="50" charset="-128"/>
                <a:ea typeface="游ゴシック" panose="020B0400000000000000" pitchFamily="50" charset="-128"/>
              </a:rPr>
              <a:t>制作時間　：　</a:t>
            </a:r>
          </a:p>
        </p:txBody>
      </p:sp>
      <p:sp>
        <p:nvSpPr>
          <p:cNvPr id="34" name="タイトル 1">
            <a:extLst>
              <a:ext uri="{FF2B5EF4-FFF2-40B4-BE49-F238E27FC236}">
                <a16:creationId xmlns:a16="http://schemas.microsoft.com/office/drawing/2014/main" id="{FF55691C-883E-4CFD-8D8A-CEB9E9757D59}"/>
              </a:ext>
            </a:extLst>
          </p:cNvPr>
          <p:cNvSpPr txBox="1">
            <a:spLocks/>
          </p:cNvSpPr>
          <p:nvPr userDrawn="1"/>
        </p:nvSpPr>
        <p:spPr>
          <a:xfrm>
            <a:off x="3837463" y="8580498"/>
            <a:ext cx="2619465" cy="475488"/>
          </a:xfrm>
          <a:prstGeom prst="rect">
            <a:avLst/>
          </a:prstGeom>
        </p:spPr>
        <p:txBody>
          <a:bodyPr vert="horz" lIns="91440" tIns="45720" rIns="91440" bIns="45720" rtlCol="0" anchor="b">
            <a:normAutofit/>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pPr algn="l"/>
            <a:r>
              <a:rPr lang="ja-JP" altLang="en-US" sz="1200" dirty="0">
                <a:solidFill>
                  <a:srgbClr val="333333"/>
                </a:solidFill>
                <a:latin typeface="游ゴシック" panose="020B0400000000000000" pitchFamily="50" charset="-128"/>
                <a:ea typeface="游ゴシック" panose="020B0400000000000000" pitchFamily="50" charset="-128"/>
              </a:rPr>
              <a:t>チーム　：　</a:t>
            </a:r>
            <a:endParaRPr lang="en-US" altLang="ja-JP" sz="1200" dirty="0">
              <a:solidFill>
                <a:srgbClr val="333333"/>
              </a:solidFill>
              <a:latin typeface="游ゴシック" panose="020B0400000000000000" pitchFamily="50" charset="-128"/>
              <a:ea typeface="游ゴシック" panose="020B0400000000000000" pitchFamily="50" charset="-128"/>
            </a:endParaRPr>
          </a:p>
          <a:p>
            <a:pPr algn="l"/>
            <a:r>
              <a:rPr lang="ja-JP" altLang="en-US" sz="1200" dirty="0">
                <a:solidFill>
                  <a:srgbClr val="333333"/>
                </a:solidFill>
                <a:latin typeface="游ゴシック" panose="020B0400000000000000" pitchFamily="50" charset="-128"/>
                <a:ea typeface="游ゴシック" panose="020B0400000000000000" pitchFamily="50" charset="-128"/>
              </a:rPr>
              <a:t>担当　　：　</a:t>
            </a:r>
          </a:p>
        </p:txBody>
      </p:sp>
    </p:spTree>
    <p:extLst>
      <p:ext uri="{BB962C8B-B14F-4D97-AF65-F5344CB8AC3E}">
        <p14:creationId xmlns:p14="http://schemas.microsoft.com/office/powerpoint/2010/main" val="20068821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ユーザー設定レイアウト">
    <p:spTree>
      <p:nvGrpSpPr>
        <p:cNvPr id="1" name=""/>
        <p:cNvGrpSpPr/>
        <p:nvPr/>
      </p:nvGrpSpPr>
      <p:grpSpPr>
        <a:xfrm>
          <a:off x="0" y="0"/>
          <a:ext cx="0" cy="0"/>
          <a:chOff x="0" y="0"/>
          <a:chExt cx="0" cy="0"/>
        </a:xfrm>
      </p:grpSpPr>
      <p:cxnSp>
        <p:nvCxnSpPr>
          <p:cNvPr id="12" name="直線コネクタ 11">
            <a:extLst>
              <a:ext uri="{FF2B5EF4-FFF2-40B4-BE49-F238E27FC236}">
                <a16:creationId xmlns:a16="http://schemas.microsoft.com/office/drawing/2014/main" id="{3393D18B-132F-4487-96AB-82BEEAFE6C45}"/>
              </a:ext>
            </a:extLst>
          </p:cNvPr>
          <p:cNvCxnSpPr>
            <a:cxnSpLocks/>
          </p:cNvCxnSpPr>
          <p:nvPr userDrawn="1"/>
        </p:nvCxnSpPr>
        <p:spPr>
          <a:xfrm>
            <a:off x="646458" y="6525919"/>
            <a:ext cx="5662901" cy="0"/>
          </a:xfrm>
          <a:prstGeom prst="line">
            <a:avLst/>
          </a:prstGeom>
          <a:ln>
            <a:solidFill>
              <a:srgbClr val="333333"/>
            </a:solidFill>
          </a:ln>
        </p:spPr>
        <p:style>
          <a:lnRef idx="1">
            <a:schemeClr val="accent1"/>
          </a:lnRef>
          <a:fillRef idx="0">
            <a:schemeClr val="accent1"/>
          </a:fillRef>
          <a:effectRef idx="0">
            <a:schemeClr val="accent1"/>
          </a:effectRef>
          <a:fontRef idx="minor">
            <a:schemeClr val="tx1"/>
          </a:fontRef>
        </p:style>
      </p:cxnSp>
      <p:grpSp>
        <p:nvGrpSpPr>
          <p:cNvPr id="13" name="グループ化 12">
            <a:extLst>
              <a:ext uri="{FF2B5EF4-FFF2-40B4-BE49-F238E27FC236}">
                <a16:creationId xmlns:a16="http://schemas.microsoft.com/office/drawing/2014/main" id="{88263A19-6D07-4D4C-B4AB-D4B425FBA955}"/>
              </a:ext>
            </a:extLst>
          </p:cNvPr>
          <p:cNvGrpSpPr/>
          <p:nvPr userDrawn="1"/>
        </p:nvGrpSpPr>
        <p:grpSpPr>
          <a:xfrm>
            <a:off x="602390" y="7953277"/>
            <a:ext cx="5706970" cy="1154147"/>
            <a:chOff x="602390" y="7953277"/>
            <a:chExt cx="5706970" cy="1154147"/>
          </a:xfrm>
        </p:grpSpPr>
        <p:cxnSp>
          <p:nvCxnSpPr>
            <p:cNvPr id="14" name="直線コネクタ 13">
              <a:extLst>
                <a:ext uri="{FF2B5EF4-FFF2-40B4-BE49-F238E27FC236}">
                  <a16:creationId xmlns:a16="http://schemas.microsoft.com/office/drawing/2014/main" id="{F3F916C2-AAB8-4769-9E99-F6B73B6EAD60}"/>
                </a:ext>
              </a:extLst>
            </p:cNvPr>
            <p:cNvCxnSpPr>
              <a:cxnSpLocks/>
            </p:cNvCxnSpPr>
            <p:nvPr/>
          </p:nvCxnSpPr>
          <p:spPr>
            <a:xfrm>
              <a:off x="646419" y="8538810"/>
              <a:ext cx="5662901" cy="0"/>
            </a:xfrm>
            <a:prstGeom prst="line">
              <a:avLst/>
            </a:prstGeom>
            <a:ln>
              <a:solidFill>
                <a:srgbClr val="333333"/>
              </a:solidFill>
            </a:ln>
          </p:spPr>
          <p:style>
            <a:lnRef idx="1">
              <a:schemeClr val="accent1"/>
            </a:lnRef>
            <a:fillRef idx="0">
              <a:schemeClr val="accent1"/>
            </a:fillRef>
            <a:effectRef idx="0">
              <a:schemeClr val="accent1"/>
            </a:effectRef>
            <a:fontRef idx="minor">
              <a:schemeClr val="tx1"/>
            </a:fontRef>
          </p:style>
        </p:cxnSp>
        <p:cxnSp>
          <p:nvCxnSpPr>
            <p:cNvPr id="15" name="直線コネクタ 14">
              <a:extLst>
                <a:ext uri="{FF2B5EF4-FFF2-40B4-BE49-F238E27FC236}">
                  <a16:creationId xmlns:a16="http://schemas.microsoft.com/office/drawing/2014/main" id="{22B6F6C1-2B28-4E9D-8868-F539A2548745}"/>
                </a:ext>
              </a:extLst>
            </p:cNvPr>
            <p:cNvCxnSpPr/>
            <p:nvPr/>
          </p:nvCxnSpPr>
          <p:spPr>
            <a:xfrm>
              <a:off x="603504" y="9107424"/>
              <a:ext cx="5705856" cy="0"/>
            </a:xfrm>
            <a:prstGeom prst="line">
              <a:avLst/>
            </a:prstGeom>
            <a:ln>
              <a:solidFill>
                <a:srgbClr val="333333"/>
              </a:solidFill>
            </a:ln>
          </p:spPr>
          <p:style>
            <a:lnRef idx="1">
              <a:schemeClr val="accent1"/>
            </a:lnRef>
            <a:fillRef idx="0">
              <a:schemeClr val="accent1"/>
            </a:fillRef>
            <a:effectRef idx="0">
              <a:schemeClr val="accent1"/>
            </a:effectRef>
            <a:fontRef idx="minor">
              <a:schemeClr val="tx1"/>
            </a:fontRef>
          </p:style>
        </p:cxnSp>
        <p:sp>
          <p:nvSpPr>
            <p:cNvPr id="16" name="タイトル 1">
              <a:extLst>
                <a:ext uri="{FF2B5EF4-FFF2-40B4-BE49-F238E27FC236}">
                  <a16:creationId xmlns:a16="http://schemas.microsoft.com/office/drawing/2014/main" id="{0C01E370-C7C6-4BCF-81E4-EF6BFA55CB13}"/>
                </a:ext>
              </a:extLst>
            </p:cNvPr>
            <p:cNvSpPr txBox="1">
              <a:spLocks/>
            </p:cNvSpPr>
            <p:nvPr/>
          </p:nvSpPr>
          <p:spPr>
            <a:xfrm>
              <a:off x="687729" y="7974369"/>
              <a:ext cx="2461261" cy="475488"/>
            </a:xfrm>
            <a:prstGeom prst="rect">
              <a:avLst/>
            </a:prstGeom>
          </p:spPr>
          <p:txBody>
            <a:bodyPr vert="horz" lIns="91440" tIns="45720" rIns="91440" bIns="45720" rtlCol="0" anchor="b">
              <a:normAutofit/>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r>
                <a:rPr lang="en-US" altLang="ja-JP" sz="1600" b="1" dirty="0">
                  <a:solidFill>
                    <a:srgbClr val="333333"/>
                  </a:solidFill>
                  <a:latin typeface="游ゴシック" panose="020B0400000000000000" pitchFamily="50" charset="-128"/>
                  <a:ea typeface="游ゴシック" panose="020B0400000000000000" pitchFamily="50" charset="-128"/>
                </a:rPr>
                <a:t>SKILL</a:t>
              </a:r>
              <a:endParaRPr lang="ja-JP" altLang="en-US" sz="1600" b="1" dirty="0">
                <a:solidFill>
                  <a:srgbClr val="333333"/>
                </a:solidFill>
                <a:latin typeface="游ゴシック" panose="020B0400000000000000" pitchFamily="50" charset="-128"/>
                <a:ea typeface="游ゴシック" panose="020B0400000000000000" pitchFamily="50" charset="-128"/>
              </a:endParaRPr>
            </a:p>
          </p:txBody>
        </p:sp>
        <p:cxnSp>
          <p:nvCxnSpPr>
            <p:cNvPr id="17" name="直線コネクタ 16">
              <a:extLst>
                <a:ext uri="{FF2B5EF4-FFF2-40B4-BE49-F238E27FC236}">
                  <a16:creationId xmlns:a16="http://schemas.microsoft.com/office/drawing/2014/main" id="{26B4DD94-617D-4CA4-BD0A-8AE96CE9637C}"/>
                </a:ext>
              </a:extLst>
            </p:cNvPr>
            <p:cNvCxnSpPr>
              <a:cxnSpLocks/>
            </p:cNvCxnSpPr>
            <p:nvPr/>
          </p:nvCxnSpPr>
          <p:spPr>
            <a:xfrm>
              <a:off x="646419" y="7953277"/>
              <a:ext cx="5662901" cy="0"/>
            </a:xfrm>
            <a:prstGeom prst="line">
              <a:avLst/>
            </a:prstGeom>
            <a:ln>
              <a:solidFill>
                <a:srgbClr val="333333"/>
              </a:solidFill>
            </a:ln>
          </p:spPr>
          <p:style>
            <a:lnRef idx="1">
              <a:schemeClr val="accent1"/>
            </a:lnRef>
            <a:fillRef idx="0">
              <a:schemeClr val="accent1"/>
            </a:fillRef>
            <a:effectRef idx="0">
              <a:schemeClr val="accent1"/>
            </a:effectRef>
            <a:fontRef idx="minor">
              <a:schemeClr val="tx1"/>
            </a:fontRef>
          </p:style>
        </p:cxnSp>
        <p:sp>
          <p:nvSpPr>
            <p:cNvPr id="18" name="タイトル 1">
              <a:extLst>
                <a:ext uri="{FF2B5EF4-FFF2-40B4-BE49-F238E27FC236}">
                  <a16:creationId xmlns:a16="http://schemas.microsoft.com/office/drawing/2014/main" id="{5C23A2F5-E5AA-4542-B31D-FF7FDC9D2EDB}"/>
                </a:ext>
              </a:extLst>
            </p:cNvPr>
            <p:cNvSpPr txBox="1">
              <a:spLocks/>
            </p:cNvSpPr>
            <p:nvPr/>
          </p:nvSpPr>
          <p:spPr>
            <a:xfrm>
              <a:off x="602390" y="8505799"/>
              <a:ext cx="5706930" cy="475488"/>
            </a:xfrm>
            <a:prstGeom prst="rect">
              <a:avLst/>
            </a:prstGeom>
          </p:spPr>
          <p:txBody>
            <a:bodyPr vert="horz" lIns="91440" tIns="45720" rIns="91440" bIns="45720" rtlCol="0" anchor="b">
              <a:normAutofit/>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r>
                <a:rPr lang="ja-JP" altLang="en-US" sz="1200" dirty="0">
                  <a:solidFill>
                    <a:srgbClr val="333333"/>
                  </a:solidFill>
                  <a:latin typeface="游ゴシック" panose="020B0400000000000000" pitchFamily="50" charset="-128"/>
                  <a:ea typeface="游ゴシック" panose="020B0400000000000000" pitchFamily="50" charset="-128"/>
                </a:rPr>
                <a:t>制作時間　：　　　　</a:t>
              </a:r>
              <a:r>
                <a:rPr lang="en-US" altLang="ja-JP" sz="1200" dirty="0">
                  <a:solidFill>
                    <a:srgbClr val="333333"/>
                  </a:solidFill>
                  <a:latin typeface="游ゴシック" panose="020B0400000000000000" pitchFamily="50" charset="-128"/>
                  <a:ea typeface="游ゴシック" panose="020B0400000000000000" pitchFamily="50" charset="-128"/>
                </a:rPr>
                <a:t>/</a:t>
              </a:r>
              <a:r>
                <a:rPr lang="ja-JP" altLang="en-US" sz="1200" dirty="0">
                  <a:solidFill>
                    <a:srgbClr val="333333"/>
                  </a:solidFill>
                  <a:latin typeface="游ゴシック" panose="020B0400000000000000" pitchFamily="50" charset="-128"/>
                  <a:ea typeface="游ゴシック" panose="020B0400000000000000" pitchFamily="50" charset="-128"/>
                </a:rPr>
                <a:t>　</a:t>
              </a:r>
              <a:r>
                <a:rPr lang="en-US" altLang="ja-JP" sz="1200" dirty="0">
                  <a:solidFill>
                    <a:srgbClr val="333333"/>
                  </a:solidFill>
                  <a:latin typeface="游ゴシック" panose="020B0400000000000000" pitchFamily="50" charset="-128"/>
                  <a:ea typeface="游ゴシック" panose="020B0400000000000000" pitchFamily="50" charset="-128"/>
                </a:rPr>
                <a:t>1</a:t>
              </a:r>
              <a:r>
                <a:rPr lang="ja-JP" altLang="en-US" sz="1200" dirty="0">
                  <a:solidFill>
                    <a:srgbClr val="333333"/>
                  </a:solidFill>
                  <a:latin typeface="游ゴシック" panose="020B0400000000000000" pitchFamily="50" charset="-128"/>
                  <a:ea typeface="游ゴシック" panose="020B0400000000000000" pitchFamily="50" charset="-128"/>
                </a:rPr>
                <a:t>バナーあたり</a:t>
              </a:r>
            </a:p>
          </p:txBody>
        </p:sp>
        <p:sp>
          <p:nvSpPr>
            <p:cNvPr id="19" name="タイトル 1">
              <a:extLst>
                <a:ext uri="{FF2B5EF4-FFF2-40B4-BE49-F238E27FC236}">
                  <a16:creationId xmlns:a16="http://schemas.microsoft.com/office/drawing/2014/main" id="{04CBE4A4-26EE-49C7-966A-85B4B681310A}"/>
                </a:ext>
              </a:extLst>
            </p:cNvPr>
            <p:cNvSpPr txBox="1">
              <a:spLocks/>
            </p:cNvSpPr>
            <p:nvPr/>
          </p:nvSpPr>
          <p:spPr>
            <a:xfrm>
              <a:off x="3222969" y="8502936"/>
              <a:ext cx="2619465" cy="475488"/>
            </a:xfrm>
            <a:prstGeom prst="rect">
              <a:avLst/>
            </a:prstGeom>
          </p:spPr>
          <p:txBody>
            <a:bodyPr vert="horz" lIns="91440" tIns="45720" rIns="91440" bIns="45720" rtlCol="0" anchor="b">
              <a:normAutofit/>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endParaRPr lang="ja-JP" altLang="en-US" sz="1200" b="1" dirty="0">
                <a:solidFill>
                  <a:srgbClr val="333333"/>
                </a:solidFill>
                <a:latin typeface="游ゴシック" panose="020B0400000000000000" pitchFamily="50" charset="-128"/>
                <a:ea typeface="游ゴシック" panose="020B0400000000000000" pitchFamily="50" charset="-128"/>
              </a:endParaRPr>
            </a:p>
          </p:txBody>
        </p:sp>
      </p:grpSp>
      <p:cxnSp>
        <p:nvCxnSpPr>
          <p:cNvPr id="20" name="直線コネクタ 19">
            <a:extLst>
              <a:ext uri="{FF2B5EF4-FFF2-40B4-BE49-F238E27FC236}">
                <a16:creationId xmlns:a16="http://schemas.microsoft.com/office/drawing/2014/main" id="{65ACD275-F169-4E9D-A9D1-BEA7EF4F1F60}"/>
              </a:ext>
            </a:extLst>
          </p:cNvPr>
          <p:cNvCxnSpPr>
            <a:cxnSpLocks/>
          </p:cNvCxnSpPr>
          <p:nvPr userDrawn="1"/>
        </p:nvCxnSpPr>
        <p:spPr>
          <a:xfrm flipV="1">
            <a:off x="3294659" y="8145506"/>
            <a:ext cx="0" cy="269085"/>
          </a:xfrm>
          <a:prstGeom prst="line">
            <a:avLst/>
          </a:prstGeom>
          <a:ln>
            <a:solidFill>
              <a:srgbClr val="030000"/>
            </a:solidFill>
          </a:ln>
        </p:spPr>
        <p:style>
          <a:lnRef idx="1">
            <a:schemeClr val="accent1"/>
          </a:lnRef>
          <a:fillRef idx="0">
            <a:schemeClr val="accent1"/>
          </a:fillRef>
          <a:effectRef idx="0">
            <a:schemeClr val="accent1"/>
          </a:effectRef>
          <a:fontRef idx="minor">
            <a:schemeClr val="tx1"/>
          </a:fontRef>
        </p:style>
      </p:cxnSp>
      <p:sp>
        <p:nvSpPr>
          <p:cNvPr id="21" name="タイトル 1">
            <a:extLst>
              <a:ext uri="{FF2B5EF4-FFF2-40B4-BE49-F238E27FC236}">
                <a16:creationId xmlns:a16="http://schemas.microsoft.com/office/drawing/2014/main" id="{682B5745-E96C-4554-8FFF-FFBE7274209C}"/>
              </a:ext>
            </a:extLst>
          </p:cNvPr>
          <p:cNvSpPr txBox="1">
            <a:spLocks/>
          </p:cNvSpPr>
          <p:nvPr userDrawn="1"/>
        </p:nvSpPr>
        <p:spPr>
          <a:xfrm>
            <a:off x="603504" y="9381744"/>
            <a:ext cx="5705856" cy="237744"/>
          </a:xfrm>
          <a:prstGeom prst="rect">
            <a:avLst/>
          </a:prstGeom>
        </p:spPr>
        <p:txBody>
          <a:bodyPr vert="horz" lIns="91440" tIns="45720" rIns="91440" bIns="45720" rtlCol="0" anchor="b">
            <a:normAutofit fontScale="25000" lnSpcReduction="20000"/>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r>
              <a:rPr lang="en-US" altLang="ja-JP" sz="4000" dirty="0">
                <a:solidFill>
                  <a:srgbClr val="333333"/>
                </a:solidFill>
                <a:latin typeface="游ゴシック" panose="020B0400000000000000" pitchFamily="50" charset="-128"/>
                <a:ea typeface="游ゴシック" panose="020B0400000000000000" pitchFamily="50" charset="-128"/>
              </a:rPr>
              <a:t>Copyright © 2017 Sample </a:t>
            </a:r>
            <a:r>
              <a:rPr lang="en-US" altLang="ja-JP" sz="4000" dirty="0" err="1">
                <a:solidFill>
                  <a:srgbClr val="333333"/>
                </a:solidFill>
                <a:latin typeface="游ゴシック" panose="020B0400000000000000" pitchFamily="50" charset="-128"/>
                <a:ea typeface="游ゴシック" panose="020B0400000000000000" pitchFamily="50" charset="-128"/>
              </a:rPr>
              <a:t>Pf</a:t>
            </a:r>
            <a:r>
              <a:rPr lang="en-US" altLang="ja-JP" sz="4000" dirty="0">
                <a:solidFill>
                  <a:srgbClr val="333333"/>
                </a:solidFill>
                <a:latin typeface="游ゴシック" panose="020B0400000000000000" pitchFamily="50" charset="-128"/>
                <a:ea typeface="游ゴシック" panose="020B0400000000000000" pitchFamily="50" charset="-128"/>
              </a:rPr>
              <a:t> All Rights Reserved</a:t>
            </a:r>
            <a:endParaRPr lang="ja-JP" altLang="en-US" dirty="0">
              <a:solidFill>
                <a:srgbClr val="333333"/>
              </a:solidFill>
              <a:latin typeface="游ゴシック" panose="020B0400000000000000" pitchFamily="50" charset="-128"/>
              <a:ea typeface="游ゴシック" panose="020B0400000000000000" pitchFamily="50" charset="-128"/>
            </a:endParaRPr>
          </a:p>
        </p:txBody>
      </p:sp>
      <p:cxnSp>
        <p:nvCxnSpPr>
          <p:cNvPr id="22" name="直線コネクタ 21">
            <a:extLst>
              <a:ext uri="{FF2B5EF4-FFF2-40B4-BE49-F238E27FC236}">
                <a16:creationId xmlns:a16="http://schemas.microsoft.com/office/drawing/2014/main" id="{77E9EC94-FD90-44B2-B0A5-C2376346CC95}"/>
              </a:ext>
            </a:extLst>
          </p:cNvPr>
          <p:cNvCxnSpPr/>
          <p:nvPr userDrawn="1"/>
        </p:nvCxnSpPr>
        <p:spPr>
          <a:xfrm>
            <a:off x="603504" y="900448"/>
            <a:ext cx="5705856" cy="0"/>
          </a:xfrm>
          <a:prstGeom prst="line">
            <a:avLst/>
          </a:prstGeom>
          <a:ln>
            <a:solidFill>
              <a:srgbClr val="030000"/>
            </a:solidFill>
          </a:ln>
        </p:spPr>
        <p:style>
          <a:lnRef idx="1">
            <a:schemeClr val="accent1"/>
          </a:lnRef>
          <a:fillRef idx="0">
            <a:schemeClr val="accent1"/>
          </a:fillRef>
          <a:effectRef idx="0">
            <a:schemeClr val="accent1"/>
          </a:effectRef>
          <a:fontRef idx="minor">
            <a:schemeClr val="tx1"/>
          </a:fontRef>
        </p:style>
      </p:cxnSp>
      <p:cxnSp>
        <p:nvCxnSpPr>
          <p:cNvPr id="23" name="直線コネクタ 22">
            <a:extLst>
              <a:ext uri="{FF2B5EF4-FFF2-40B4-BE49-F238E27FC236}">
                <a16:creationId xmlns:a16="http://schemas.microsoft.com/office/drawing/2014/main" id="{DF884A38-130C-443D-B970-17355C9C62B8}"/>
              </a:ext>
            </a:extLst>
          </p:cNvPr>
          <p:cNvCxnSpPr/>
          <p:nvPr userDrawn="1"/>
        </p:nvCxnSpPr>
        <p:spPr>
          <a:xfrm flipV="1">
            <a:off x="4932946" y="324853"/>
            <a:ext cx="0" cy="575595"/>
          </a:xfrm>
          <a:prstGeom prst="line">
            <a:avLst/>
          </a:prstGeom>
          <a:ln>
            <a:solidFill>
              <a:srgbClr val="030000"/>
            </a:solidFill>
          </a:ln>
        </p:spPr>
        <p:style>
          <a:lnRef idx="1">
            <a:schemeClr val="accent1"/>
          </a:lnRef>
          <a:fillRef idx="0">
            <a:schemeClr val="accent1"/>
          </a:fillRef>
          <a:effectRef idx="0">
            <a:schemeClr val="accent1"/>
          </a:effectRef>
          <a:fontRef idx="minor">
            <a:schemeClr val="tx1"/>
          </a:fontRef>
        </p:style>
      </p:cxnSp>
      <p:sp>
        <p:nvSpPr>
          <p:cNvPr id="29" name="タイトル 1">
            <a:extLst>
              <a:ext uri="{FF2B5EF4-FFF2-40B4-BE49-F238E27FC236}">
                <a16:creationId xmlns:a16="http://schemas.microsoft.com/office/drawing/2014/main" id="{D99B0714-B33D-47DD-8EDE-C0C7F9E8A2E8}"/>
              </a:ext>
            </a:extLst>
          </p:cNvPr>
          <p:cNvSpPr txBox="1">
            <a:spLocks/>
          </p:cNvSpPr>
          <p:nvPr userDrawn="1"/>
        </p:nvSpPr>
        <p:spPr>
          <a:xfrm>
            <a:off x="543344" y="201665"/>
            <a:ext cx="1497330" cy="475488"/>
          </a:xfrm>
          <a:prstGeom prst="rect">
            <a:avLst/>
          </a:prstGeom>
        </p:spPr>
        <p:txBody>
          <a:bodyPr vert="horz" lIns="91440" tIns="45720" rIns="91440" bIns="45720" rtlCol="0" anchor="b">
            <a:normAutofit fontScale="97500"/>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pPr algn="l"/>
            <a:r>
              <a:rPr lang="en-US" altLang="ja-JP" sz="1800" b="1" dirty="0">
                <a:solidFill>
                  <a:srgbClr val="333333"/>
                </a:solidFill>
                <a:latin typeface="游ゴシック" panose="020B0400000000000000" pitchFamily="50" charset="-128"/>
                <a:ea typeface="游ゴシック" panose="020B0400000000000000" pitchFamily="50" charset="-128"/>
              </a:rPr>
              <a:t>WORKS</a:t>
            </a:r>
            <a:endParaRPr lang="ja-JP" altLang="en-US" sz="1800" b="1" dirty="0">
              <a:solidFill>
                <a:srgbClr val="333333"/>
              </a:solidFill>
              <a:latin typeface="游ゴシック" panose="020B0400000000000000" pitchFamily="50" charset="-128"/>
              <a:ea typeface="游ゴシック" panose="020B0400000000000000" pitchFamily="50" charset="-128"/>
            </a:endParaRPr>
          </a:p>
        </p:txBody>
      </p:sp>
    </p:spTree>
    <p:extLst>
      <p:ext uri="{BB962C8B-B14F-4D97-AF65-F5344CB8AC3E}">
        <p14:creationId xmlns:p14="http://schemas.microsoft.com/office/powerpoint/2010/main" val="16140275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3734369-DAF8-482C-ADF4-AA70AE0E6FF3}" type="datetimeFigureOut">
              <a:rPr kumimoji="1" lang="ja-JP" altLang="en-US" smtClean="0"/>
              <a:t>2018/8/9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809C93B-3EAE-4822-BBC2-6DE8217DB8F0}" type="slidenum">
              <a:rPr kumimoji="1" lang="ja-JP" altLang="en-US" smtClean="0"/>
              <a:t>‹#›</a:t>
            </a:fld>
            <a:endParaRPr kumimoji="1" lang="ja-JP" altLang="en-US"/>
          </a:p>
        </p:txBody>
      </p:sp>
    </p:spTree>
    <p:extLst>
      <p:ext uri="{BB962C8B-B14F-4D97-AF65-F5344CB8AC3E}">
        <p14:creationId xmlns:p14="http://schemas.microsoft.com/office/powerpoint/2010/main" val="26059452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C3734369-DAF8-482C-ADF4-AA70AE0E6FF3}" type="datetimeFigureOut">
              <a:rPr kumimoji="1" lang="ja-JP" altLang="en-US" smtClean="0"/>
              <a:t>2018/8/9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809C93B-3EAE-4822-BBC2-6DE8217DB8F0}" type="slidenum">
              <a:rPr kumimoji="1" lang="ja-JP" altLang="en-US" smtClean="0"/>
              <a:t>‹#›</a:t>
            </a:fld>
            <a:endParaRPr kumimoji="1" lang="ja-JP" altLang="en-US"/>
          </a:p>
        </p:txBody>
      </p:sp>
    </p:spTree>
    <p:extLst>
      <p:ext uri="{BB962C8B-B14F-4D97-AF65-F5344CB8AC3E}">
        <p14:creationId xmlns:p14="http://schemas.microsoft.com/office/powerpoint/2010/main" val="22167167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C3734369-DAF8-482C-ADF4-AA70AE0E6FF3}" type="datetimeFigureOut">
              <a:rPr kumimoji="1" lang="ja-JP" altLang="en-US" smtClean="0"/>
              <a:t>2018/8/9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809C93B-3EAE-4822-BBC2-6DE8217DB8F0}" type="slidenum">
              <a:rPr kumimoji="1" lang="ja-JP" altLang="en-US" smtClean="0"/>
              <a:t>‹#›</a:t>
            </a:fld>
            <a:endParaRPr kumimoji="1" lang="ja-JP" altLang="en-US"/>
          </a:p>
        </p:txBody>
      </p:sp>
    </p:spTree>
    <p:extLst>
      <p:ext uri="{BB962C8B-B14F-4D97-AF65-F5344CB8AC3E}">
        <p14:creationId xmlns:p14="http://schemas.microsoft.com/office/powerpoint/2010/main" val="18385740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C3734369-DAF8-482C-ADF4-AA70AE0E6FF3}" type="datetimeFigureOut">
              <a:rPr kumimoji="1" lang="ja-JP" altLang="en-US" smtClean="0"/>
              <a:t>2018/8/9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1809C93B-3EAE-4822-BBC2-6DE8217DB8F0}" type="slidenum">
              <a:rPr kumimoji="1" lang="ja-JP" altLang="en-US" smtClean="0"/>
              <a:t>‹#›</a:t>
            </a:fld>
            <a:endParaRPr kumimoji="1" lang="ja-JP" altLang="en-US"/>
          </a:p>
        </p:txBody>
      </p:sp>
    </p:spTree>
    <p:extLst>
      <p:ext uri="{BB962C8B-B14F-4D97-AF65-F5344CB8AC3E}">
        <p14:creationId xmlns:p14="http://schemas.microsoft.com/office/powerpoint/2010/main" val="4285116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C3734369-DAF8-482C-ADF4-AA70AE0E6FF3}" type="datetimeFigureOut">
              <a:rPr kumimoji="1" lang="ja-JP" altLang="en-US" smtClean="0"/>
              <a:t>2018/8/9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1809C93B-3EAE-4822-BBC2-6DE8217DB8F0}" type="slidenum">
              <a:rPr kumimoji="1" lang="ja-JP" altLang="en-US" smtClean="0"/>
              <a:t>‹#›</a:t>
            </a:fld>
            <a:endParaRPr kumimoji="1" lang="ja-JP" altLang="en-US"/>
          </a:p>
        </p:txBody>
      </p:sp>
    </p:spTree>
    <p:extLst>
      <p:ext uri="{BB962C8B-B14F-4D97-AF65-F5344CB8AC3E}">
        <p14:creationId xmlns:p14="http://schemas.microsoft.com/office/powerpoint/2010/main" val="24210083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734369-DAF8-482C-ADF4-AA70AE0E6FF3}" type="datetimeFigureOut">
              <a:rPr kumimoji="1" lang="ja-JP" altLang="en-US" smtClean="0"/>
              <a:t>2018/8/9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1809C93B-3EAE-4822-BBC2-6DE8217DB8F0}" type="slidenum">
              <a:rPr kumimoji="1" lang="ja-JP" altLang="en-US" smtClean="0"/>
              <a:t>‹#›</a:t>
            </a:fld>
            <a:endParaRPr kumimoji="1" lang="ja-JP" altLang="en-US"/>
          </a:p>
        </p:txBody>
      </p:sp>
    </p:spTree>
    <p:extLst>
      <p:ext uri="{BB962C8B-B14F-4D97-AF65-F5344CB8AC3E}">
        <p14:creationId xmlns:p14="http://schemas.microsoft.com/office/powerpoint/2010/main" val="27738525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C3734369-DAF8-482C-ADF4-AA70AE0E6FF3}" type="datetimeFigureOut">
              <a:rPr kumimoji="1" lang="ja-JP" altLang="en-US" smtClean="0"/>
              <a:t>2018/8/9</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1809C93B-3EAE-4822-BBC2-6DE8217DB8F0}" type="slidenum">
              <a:rPr kumimoji="1" lang="ja-JP" altLang="en-US" smtClean="0"/>
              <a:t>‹#›</a:t>
            </a:fld>
            <a:endParaRPr kumimoji="1" lang="ja-JP" altLang="en-US"/>
          </a:p>
        </p:txBody>
      </p:sp>
    </p:spTree>
    <p:extLst>
      <p:ext uri="{BB962C8B-B14F-4D97-AF65-F5344CB8AC3E}">
        <p14:creationId xmlns:p14="http://schemas.microsoft.com/office/powerpoint/2010/main" val="3469069285"/>
      </p:ext>
    </p:extLst>
  </p:cSld>
  <p:clrMap bg1="lt1" tx1="dk1" bg2="lt2" tx2="dk2" accent1="accent1" accent2="accent2" accent3="accent3" accent4="accent4" accent5="accent5" accent6="accent6" hlink="hlink" folHlink="folHlink"/>
  <p:sldLayoutIdLst>
    <p:sldLayoutId id="2147483703" r:id="rId1"/>
    <p:sldLayoutId id="2147483714" r:id="rId2"/>
    <p:sldLayoutId id="2147483715"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 id="2147483713" r:id="rId13"/>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9.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3" Type="http://schemas.openxmlformats.org/officeDocument/2006/relationships/image" Target="../media/image3.png"/><Relationship Id="rId7" Type="http://schemas.openxmlformats.org/officeDocument/2006/relationships/image" Target="../media/image7.svg"/><Relationship Id="rId12"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9.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sv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svg"/><Relationship Id="rId14" Type="http://schemas.openxmlformats.org/officeDocument/2006/relationships/image" Target="../media/image14.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a:extLst>
              <a:ext uri="{FF2B5EF4-FFF2-40B4-BE49-F238E27FC236}">
                <a16:creationId xmlns:a16="http://schemas.microsoft.com/office/drawing/2014/main" id="{519DB7BB-ED6E-41E4-9D45-4552BB07975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9455" y="2024138"/>
            <a:ext cx="3560037" cy="3214932"/>
          </a:xfrm>
          <a:prstGeom prst="rect">
            <a:avLst/>
          </a:prstGeom>
        </p:spPr>
      </p:pic>
      <p:pic>
        <p:nvPicPr>
          <p:cNvPr id="5" name="図 4">
            <a:extLst>
              <a:ext uri="{FF2B5EF4-FFF2-40B4-BE49-F238E27FC236}">
                <a16:creationId xmlns:a16="http://schemas.microsoft.com/office/drawing/2014/main" id="{37F07C0E-79EF-4FD9-8E68-F99F338267F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1818" y="1896451"/>
            <a:ext cx="3550860" cy="3206644"/>
          </a:xfrm>
          <a:prstGeom prst="rect">
            <a:avLst/>
          </a:prstGeom>
        </p:spPr>
      </p:pic>
      <p:sp>
        <p:nvSpPr>
          <p:cNvPr id="17" name="タイトル 1">
            <a:extLst>
              <a:ext uri="{FF2B5EF4-FFF2-40B4-BE49-F238E27FC236}">
                <a16:creationId xmlns:a16="http://schemas.microsoft.com/office/drawing/2014/main" id="{3AF98726-3B5C-437E-A6F9-E959B09024E6}"/>
              </a:ext>
            </a:extLst>
          </p:cNvPr>
          <p:cNvSpPr txBox="1">
            <a:spLocks/>
          </p:cNvSpPr>
          <p:nvPr/>
        </p:nvSpPr>
        <p:spPr>
          <a:xfrm rot="16200000">
            <a:off x="1122166" y="3813451"/>
            <a:ext cx="10532303" cy="1929063"/>
          </a:xfrm>
          <a:prstGeom prst="rect">
            <a:avLst/>
          </a:prstGeom>
          <a:noFill/>
          <a:ln>
            <a:noFill/>
          </a:ln>
          <a:effectLst>
            <a:glow rad="228600">
              <a:schemeClr val="accent1">
                <a:satMod val="175000"/>
                <a:alpha val="40000"/>
              </a:schemeClr>
            </a:glow>
          </a:effectLst>
        </p:spPr>
        <p:txBody>
          <a:bodyPr vert="horz" lIns="91440" tIns="45720" rIns="91440" bIns="45720" rtlCol="0" anchor="b">
            <a:noAutofit/>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pPr algn="l"/>
            <a:r>
              <a:rPr lang="en-US" altLang="ja-JP" sz="13100" b="1" dirty="0">
                <a:solidFill>
                  <a:srgbClr val="333333"/>
                </a:solidFill>
                <a:latin typeface="游ゴシック" panose="020B0400000000000000" pitchFamily="50" charset="-128"/>
                <a:ea typeface="游ゴシック" panose="020B0400000000000000" pitchFamily="50" charset="-128"/>
              </a:rPr>
              <a:t>PORTFOLIO</a:t>
            </a:r>
            <a:endParaRPr lang="ja-JP" altLang="en-US" sz="13100" dirty="0">
              <a:solidFill>
                <a:srgbClr val="333333"/>
              </a:solidFill>
              <a:latin typeface="Noto Sans CJK JP Bold" panose="020B0800000000000000" pitchFamily="34" charset="-128"/>
              <a:ea typeface="Noto Sans CJK JP Bold" panose="020B0800000000000000" pitchFamily="34" charset="-128"/>
            </a:endParaRPr>
          </a:p>
        </p:txBody>
      </p:sp>
      <p:sp>
        <p:nvSpPr>
          <p:cNvPr id="14" name="タイトル 1">
            <a:extLst>
              <a:ext uri="{FF2B5EF4-FFF2-40B4-BE49-F238E27FC236}">
                <a16:creationId xmlns:a16="http://schemas.microsoft.com/office/drawing/2014/main" id="{1CC08B5E-B545-466D-A0BB-599FE7DCCC60}"/>
              </a:ext>
            </a:extLst>
          </p:cNvPr>
          <p:cNvSpPr txBox="1">
            <a:spLocks/>
          </p:cNvSpPr>
          <p:nvPr/>
        </p:nvSpPr>
        <p:spPr>
          <a:xfrm>
            <a:off x="1211538" y="1564063"/>
            <a:ext cx="3783330" cy="3602736"/>
          </a:xfrm>
          <a:prstGeom prst="rect">
            <a:avLst/>
          </a:prstGeom>
          <a:noFill/>
          <a:ln>
            <a:noFill/>
          </a:ln>
          <a:effectLst>
            <a:glow rad="228600">
              <a:schemeClr val="accent1">
                <a:satMod val="175000"/>
                <a:alpha val="40000"/>
              </a:schemeClr>
            </a:glow>
          </a:effectLst>
        </p:spPr>
        <p:txBody>
          <a:bodyPr vert="horz" lIns="91440" tIns="45720" rIns="91440" bIns="45720" rtlCol="0" anchor="b">
            <a:normAutofit/>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pPr algn="l"/>
            <a:r>
              <a:rPr lang="en-US" altLang="ja-JP" sz="4000" b="1" dirty="0">
                <a:solidFill>
                  <a:schemeClr val="bg1">
                    <a:lumMod val="65000"/>
                  </a:schemeClr>
                </a:solidFill>
                <a:latin typeface="游ゴシック" panose="020B0400000000000000" pitchFamily="50" charset="-128"/>
                <a:ea typeface="游ゴシック" panose="020B0400000000000000" pitchFamily="50" charset="-128"/>
              </a:rPr>
              <a:t>SAMPLE</a:t>
            </a:r>
          </a:p>
          <a:p>
            <a:pPr algn="l"/>
            <a:r>
              <a:rPr lang="en-US" altLang="ja-JP" sz="4000" b="1" dirty="0">
                <a:solidFill>
                  <a:schemeClr val="bg1">
                    <a:lumMod val="65000"/>
                  </a:schemeClr>
                </a:solidFill>
                <a:latin typeface="游ゴシック" panose="020B0400000000000000" pitchFamily="50" charset="-128"/>
                <a:ea typeface="游ゴシック" panose="020B0400000000000000" pitchFamily="50" charset="-128"/>
              </a:rPr>
              <a:t>WAN55</a:t>
            </a:r>
            <a:br>
              <a:rPr lang="en-US" altLang="ja-JP" sz="4000" b="1" dirty="0">
                <a:solidFill>
                  <a:schemeClr val="bg1">
                    <a:lumMod val="65000"/>
                  </a:schemeClr>
                </a:solidFill>
                <a:latin typeface="游ゴシック" panose="020B0400000000000000" pitchFamily="50" charset="-128"/>
                <a:ea typeface="游ゴシック" panose="020B0400000000000000" pitchFamily="50" charset="-128"/>
              </a:rPr>
            </a:br>
            <a:r>
              <a:rPr lang="en-US" altLang="ja-JP" sz="2400" b="1" dirty="0">
                <a:solidFill>
                  <a:schemeClr val="bg1">
                    <a:lumMod val="65000"/>
                  </a:schemeClr>
                </a:solidFill>
                <a:latin typeface="游ゴシック" panose="020B0400000000000000" pitchFamily="50" charset="-128"/>
                <a:ea typeface="游ゴシック" panose="020B0400000000000000" pitchFamily="50" charset="-128"/>
              </a:rPr>
              <a:t>WEB PORTFOLIO</a:t>
            </a:r>
            <a:br>
              <a:rPr lang="en-US" altLang="ja-JP" b="1" dirty="0">
                <a:solidFill>
                  <a:schemeClr val="bg1">
                    <a:lumMod val="65000"/>
                  </a:schemeClr>
                </a:solidFill>
                <a:latin typeface="游ゴシック" panose="020B0400000000000000" pitchFamily="50" charset="-128"/>
                <a:ea typeface="游ゴシック" panose="020B0400000000000000" pitchFamily="50" charset="-128"/>
              </a:rPr>
            </a:br>
            <a:r>
              <a:rPr lang="en-US" altLang="ja-JP" sz="2000" b="1" dirty="0">
                <a:solidFill>
                  <a:schemeClr val="bg1">
                    <a:lumMod val="65000"/>
                  </a:schemeClr>
                </a:solidFill>
                <a:latin typeface="游ゴシック" panose="020B0400000000000000" pitchFamily="50" charset="-128"/>
                <a:ea typeface="游ゴシック" panose="020B0400000000000000" pitchFamily="50" charset="-128"/>
              </a:rPr>
              <a:t>2017-2018</a:t>
            </a:r>
            <a:br>
              <a:rPr lang="en-US" altLang="ja-JP" dirty="0">
                <a:solidFill>
                  <a:schemeClr val="accent1">
                    <a:lumMod val="20000"/>
                    <a:lumOff val="80000"/>
                  </a:schemeClr>
                </a:solidFill>
                <a:latin typeface="Noto Sans CJK JP Bold" panose="020B0800000000000000" pitchFamily="34" charset="-128"/>
                <a:ea typeface="Noto Sans CJK JP Bold" panose="020B0800000000000000" pitchFamily="34" charset="-128"/>
              </a:rPr>
            </a:br>
            <a:endParaRPr lang="ja-JP" altLang="en-US" dirty="0">
              <a:solidFill>
                <a:schemeClr val="accent1">
                  <a:lumMod val="20000"/>
                  <a:lumOff val="80000"/>
                </a:schemeClr>
              </a:solidFill>
              <a:latin typeface="Noto Sans CJK JP Bold" panose="020B0800000000000000" pitchFamily="34" charset="-128"/>
              <a:ea typeface="Noto Sans CJK JP Bold" panose="020B0800000000000000" pitchFamily="34" charset="-128"/>
            </a:endParaRPr>
          </a:p>
        </p:txBody>
      </p:sp>
      <p:sp>
        <p:nvSpPr>
          <p:cNvPr id="15" name="タイトル 1">
            <a:extLst>
              <a:ext uri="{FF2B5EF4-FFF2-40B4-BE49-F238E27FC236}">
                <a16:creationId xmlns:a16="http://schemas.microsoft.com/office/drawing/2014/main" id="{1D31DB10-CA83-4782-A4D9-F4A2B27CCD7C}"/>
              </a:ext>
            </a:extLst>
          </p:cNvPr>
          <p:cNvSpPr txBox="1">
            <a:spLocks/>
          </p:cNvSpPr>
          <p:nvPr/>
        </p:nvSpPr>
        <p:spPr>
          <a:xfrm>
            <a:off x="1211778" y="1571076"/>
            <a:ext cx="3783330" cy="3602736"/>
          </a:xfrm>
          <a:prstGeom prst="rect">
            <a:avLst/>
          </a:prstGeom>
          <a:noFill/>
          <a:ln>
            <a:noFill/>
          </a:ln>
          <a:effectLst>
            <a:glow rad="228600">
              <a:schemeClr val="accent1">
                <a:satMod val="175000"/>
                <a:alpha val="40000"/>
              </a:schemeClr>
            </a:glow>
          </a:effectLst>
        </p:spPr>
        <p:txBody>
          <a:bodyPr vert="horz" lIns="91440" tIns="45720" rIns="91440" bIns="45720" rtlCol="0" anchor="b">
            <a:normAutofit/>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pPr algn="l"/>
            <a:r>
              <a:rPr lang="en-US" altLang="ja-JP" sz="4000" b="1" dirty="0">
                <a:solidFill>
                  <a:schemeClr val="tx1">
                    <a:lumMod val="75000"/>
                    <a:lumOff val="25000"/>
                  </a:schemeClr>
                </a:solidFill>
                <a:latin typeface="游ゴシック" panose="020B0400000000000000" pitchFamily="50" charset="-128"/>
                <a:ea typeface="游ゴシック" panose="020B0400000000000000" pitchFamily="50" charset="-128"/>
              </a:rPr>
              <a:t>SAMPLE</a:t>
            </a:r>
          </a:p>
          <a:p>
            <a:pPr algn="l"/>
            <a:r>
              <a:rPr lang="en-US" altLang="ja-JP" sz="4000" b="1" dirty="0">
                <a:solidFill>
                  <a:schemeClr val="tx1">
                    <a:lumMod val="75000"/>
                    <a:lumOff val="25000"/>
                  </a:schemeClr>
                </a:solidFill>
                <a:latin typeface="游ゴシック" panose="020B0400000000000000" pitchFamily="50" charset="-128"/>
                <a:ea typeface="游ゴシック" panose="020B0400000000000000" pitchFamily="50" charset="-128"/>
              </a:rPr>
              <a:t>WAN55</a:t>
            </a:r>
            <a:br>
              <a:rPr lang="en-US" altLang="ja-JP" sz="4000" b="1" dirty="0">
                <a:solidFill>
                  <a:schemeClr val="tx1">
                    <a:lumMod val="75000"/>
                    <a:lumOff val="25000"/>
                  </a:schemeClr>
                </a:solidFill>
                <a:latin typeface="游ゴシック" panose="020B0400000000000000" pitchFamily="50" charset="-128"/>
                <a:ea typeface="游ゴシック" panose="020B0400000000000000" pitchFamily="50" charset="-128"/>
              </a:rPr>
            </a:br>
            <a:r>
              <a:rPr lang="en-US" altLang="ja-JP" sz="2400" b="1" dirty="0">
                <a:solidFill>
                  <a:schemeClr val="tx1">
                    <a:lumMod val="75000"/>
                    <a:lumOff val="25000"/>
                  </a:schemeClr>
                </a:solidFill>
                <a:latin typeface="游ゴシック" panose="020B0400000000000000" pitchFamily="50" charset="-128"/>
                <a:ea typeface="游ゴシック" panose="020B0400000000000000" pitchFamily="50" charset="-128"/>
              </a:rPr>
              <a:t>WEB PORTFOLIO</a:t>
            </a:r>
            <a:br>
              <a:rPr lang="en-US" altLang="ja-JP" b="1" dirty="0">
                <a:solidFill>
                  <a:schemeClr val="tx1">
                    <a:lumMod val="75000"/>
                    <a:lumOff val="25000"/>
                  </a:schemeClr>
                </a:solidFill>
                <a:latin typeface="游ゴシック" panose="020B0400000000000000" pitchFamily="50" charset="-128"/>
                <a:ea typeface="游ゴシック" panose="020B0400000000000000" pitchFamily="50" charset="-128"/>
              </a:rPr>
            </a:br>
            <a:r>
              <a:rPr lang="en-US" altLang="ja-JP" sz="2000" b="1" dirty="0">
                <a:solidFill>
                  <a:schemeClr val="tx1">
                    <a:lumMod val="75000"/>
                    <a:lumOff val="25000"/>
                  </a:schemeClr>
                </a:solidFill>
                <a:latin typeface="游ゴシック" panose="020B0400000000000000" pitchFamily="50" charset="-128"/>
                <a:ea typeface="游ゴシック" panose="020B0400000000000000" pitchFamily="50" charset="-128"/>
              </a:rPr>
              <a:t>2017-2018</a:t>
            </a:r>
            <a:br>
              <a:rPr lang="en-US" altLang="ja-JP" dirty="0">
                <a:solidFill>
                  <a:srgbClr val="333333"/>
                </a:solidFill>
                <a:latin typeface="Noto Sans CJK JP Bold" panose="020B0800000000000000" pitchFamily="34" charset="-128"/>
                <a:ea typeface="Noto Sans CJK JP Bold" panose="020B0800000000000000" pitchFamily="34" charset="-128"/>
              </a:rPr>
            </a:br>
            <a:endParaRPr lang="ja-JP" altLang="en-US" dirty="0">
              <a:solidFill>
                <a:srgbClr val="333333"/>
              </a:solidFill>
              <a:latin typeface="Noto Sans CJK JP Bold" panose="020B0800000000000000" pitchFamily="34" charset="-128"/>
              <a:ea typeface="Noto Sans CJK JP Bold" panose="020B0800000000000000" pitchFamily="34" charset="-128"/>
            </a:endParaRPr>
          </a:p>
        </p:txBody>
      </p:sp>
    </p:spTree>
    <p:extLst>
      <p:ext uri="{BB962C8B-B14F-4D97-AF65-F5344CB8AC3E}">
        <p14:creationId xmlns:p14="http://schemas.microsoft.com/office/powerpoint/2010/main" val="37763740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7" name="直線コネクタ 26"/>
          <p:cNvCxnSpPr>
            <a:cxnSpLocks/>
          </p:cNvCxnSpPr>
          <p:nvPr/>
        </p:nvCxnSpPr>
        <p:spPr>
          <a:xfrm>
            <a:off x="367806" y="500117"/>
            <a:ext cx="6133028" cy="0"/>
          </a:xfrm>
          <a:prstGeom prst="line">
            <a:avLst/>
          </a:prstGeom>
          <a:ln>
            <a:solidFill>
              <a:srgbClr val="333333"/>
            </a:solidFill>
          </a:ln>
        </p:spPr>
        <p:style>
          <a:lnRef idx="1">
            <a:schemeClr val="accent1"/>
          </a:lnRef>
          <a:fillRef idx="0">
            <a:schemeClr val="accent1"/>
          </a:fillRef>
          <a:effectRef idx="0">
            <a:schemeClr val="accent1"/>
          </a:effectRef>
          <a:fontRef idx="minor">
            <a:schemeClr val="tx1"/>
          </a:fontRef>
        </p:style>
      </p:cxnSp>
      <p:cxnSp>
        <p:nvCxnSpPr>
          <p:cNvPr id="26" name="直線コネクタ 25">
            <a:extLst>
              <a:ext uri="{FF2B5EF4-FFF2-40B4-BE49-F238E27FC236}">
                <a16:creationId xmlns:a16="http://schemas.microsoft.com/office/drawing/2014/main" id="{02FCAB7F-D018-4900-A4E0-320DD7746573}"/>
              </a:ext>
            </a:extLst>
          </p:cNvPr>
          <p:cNvCxnSpPr>
            <a:cxnSpLocks/>
          </p:cNvCxnSpPr>
          <p:nvPr/>
        </p:nvCxnSpPr>
        <p:spPr>
          <a:xfrm>
            <a:off x="393206" y="9368041"/>
            <a:ext cx="6133028" cy="0"/>
          </a:xfrm>
          <a:prstGeom prst="line">
            <a:avLst/>
          </a:prstGeom>
          <a:ln>
            <a:solidFill>
              <a:srgbClr val="333333"/>
            </a:solidFill>
          </a:ln>
        </p:spPr>
        <p:style>
          <a:lnRef idx="1">
            <a:schemeClr val="accent1"/>
          </a:lnRef>
          <a:fillRef idx="0">
            <a:schemeClr val="accent1"/>
          </a:fillRef>
          <a:effectRef idx="0">
            <a:schemeClr val="accent1"/>
          </a:effectRef>
          <a:fontRef idx="minor">
            <a:schemeClr val="tx1"/>
          </a:fontRef>
        </p:style>
      </p:cxnSp>
      <p:sp>
        <p:nvSpPr>
          <p:cNvPr id="29" name="タイトル 1">
            <a:extLst>
              <a:ext uri="{FF2B5EF4-FFF2-40B4-BE49-F238E27FC236}">
                <a16:creationId xmlns:a16="http://schemas.microsoft.com/office/drawing/2014/main" id="{88D9AE35-DF19-4FC4-8922-174A8DC734E0}"/>
              </a:ext>
            </a:extLst>
          </p:cNvPr>
          <p:cNvSpPr txBox="1">
            <a:spLocks/>
          </p:cNvSpPr>
          <p:nvPr/>
        </p:nvSpPr>
        <p:spPr>
          <a:xfrm>
            <a:off x="367806" y="2482"/>
            <a:ext cx="2250134" cy="475488"/>
          </a:xfrm>
          <a:prstGeom prst="rect">
            <a:avLst/>
          </a:prstGeom>
        </p:spPr>
        <p:txBody>
          <a:bodyPr vert="horz" lIns="91440" tIns="45720" rIns="91440" bIns="45720" rtlCol="0" anchor="b">
            <a:normAutofit fontScale="97500"/>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pPr algn="l"/>
            <a:r>
              <a:rPr lang="en-US" altLang="ja-JP" sz="1000" b="1" dirty="0">
                <a:solidFill>
                  <a:srgbClr val="333333"/>
                </a:solidFill>
                <a:latin typeface="游ゴシック" panose="020B0400000000000000" pitchFamily="50" charset="-128"/>
                <a:ea typeface="游ゴシック" panose="020B0400000000000000" pitchFamily="50" charset="-128"/>
              </a:rPr>
              <a:t>PROFILE</a:t>
            </a:r>
            <a:endParaRPr lang="ja-JP" altLang="en-US" sz="1000" b="1" dirty="0">
              <a:solidFill>
                <a:srgbClr val="333333"/>
              </a:solidFill>
              <a:latin typeface="游ゴシック" panose="020B0400000000000000" pitchFamily="50" charset="-128"/>
              <a:ea typeface="游ゴシック" panose="020B0400000000000000" pitchFamily="50" charset="-128"/>
            </a:endParaRPr>
          </a:p>
        </p:txBody>
      </p:sp>
      <p:sp>
        <p:nvSpPr>
          <p:cNvPr id="23" name="タイトル 1">
            <a:extLst>
              <a:ext uri="{FF2B5EF4-FFF2-40B4-BE49-F238E27FC236}">
                <a16:creationId xmlns:a16="http://schemas.microsoft.com/office/drawing/2014/main" id="{0EB8ABF6-16A4-4B55-8B46-E378B764C3EA}"/>
              </a:ext>
            </a:extLst>
          </p:cNvPr>
          <p:cNvSpPr txBox="1">
            <a:spLocks/>
          </p:cNvSpPr>
          <p:nvPr/>
        </p:nvSpPr>
        <p:spPr>
          <a:xfrm>
            <a:off x="380136" y="7133088"/>
            <a:ext cx="1002807" cy="1076664"/>
          </a:xfrm>
          <a:prstGeom prst="rect">
            <a:avLst/>
          </a:prstGeom>
        </p:spPr>
        <p:txBody>
          <a:bodyPr vert="horz" lIns="91440" tIns="45720" rIns="91440" bIns="45720" rtlCol="0" anchor="b">
            <a:noAutofit/>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pPr algn="r"/>
            <a:r>
              <a:rPr lang="en-US" altLang="ja-JP" sz="5400" b="1" dirty="0">
                <a:solidFill>
                  <a:srgbClr val="333333"/>
                </a:solidFill>
                <a:latin typeface="游ゴシック" panose="020B0400000000000000" pitchFamily="50" charset="-128"/>
                <a:ea typeface="游ゴシック" panose="020B0400000000000000" pitchFamily="50" charset="-128"/>
              </a:rPr>
              <a:t>00</a:t>
            </a:r>
            <a:endParaRPr lang="ja-JP" altLang="en-US" sz="5400" b="1" dirty="0">
              <a:solidFill>
                <a:srgbClr val="333333"/>
              </a:solidFill>
              <a:latin typeface="游ゴシック" panose="020B0400000000000000" pitchFamily="50" charset="-128"/>
              <a:ea typeface="游ゴシック" panose="020B0400000000000000" pitchFamily="50" charset="-128"/>
            </a:endParaRPr>
          </a:p>
        </p:txBody>
      </p:sp>
      <p:sp>
        <p:nvSpPr>
          <p:cNvPr id="24" name="タイトル 1">
            <a:extLst>
              <a:ext uri="{FF2B5EF4-FFF2-40B4-BE49-F238E27FC236}">
                <a16:creationId xmlns:a16="http://schemas.microsoft.com/office/drawing/2014/main" id="{4F154AF4-EDED-4645-B0BA-1DBCE08668AB}"/>
              </a:ext>
            </a:extLst>
          </p:cNvPr>
          <p:cNvSpPr txBox="1">
            <a:spLocks/>
          </p:cNvSpPr>
          <p:nvPr/>
        </p:nvSpPr>
        <p:spPr>
          <a:xfrm>
            <a:off x="393207" y="8225003"/>
            <a:ext cx="6107628" cy="830097"/>
          </a:xfrm>
          <a:prstGeom prst="rect">
            <a:avLst/>
          </a:prstGeom>
        </p:spPr>
        <p:txBody>
          <a:bodyPr vert="horz" lIns="91440" tIns="45720" rIns="91440" bIns="45720" rtlCol="0" anchor="t">
            <a:noAutofit/>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pPr algn="l"/>
            <a:r>
              <a:rPr lang="en-US" altLang="ja-JP" sz="5400" b="1" dirty="0">
                <a:solidFill>
                  <a:srgbClr val="FFC000"/>
                </a:solidFill>
                <a:latin typeface="游ゴシック" panose="020B0400000000000000" pitchFamily="50" charset="-128"/>
                <a:ea typeface="游ゴシック" panose="020B0400000000000000" pitchFamily="50" charset="-128"/>
              </a:rPr>
              <a:t>PROFILE</a:t>
            </a:r>
            <a:endParaRPr lang="ja-JP" altLang="en-US" sz="5400" b="1" dirty="0">
              <a:solidFill>
                <a:srgbClr val="FFC000"/>
              </a:solidFill>
              <a:latin typeface="游ゴシック" panose="020B0400000000000000" pitchFamily="50" charset="-128"/>
              <a:ea typeface="游ゴシック" panose="020B0400000000000000" pitchFamily="50" charset="-128"/>
            </a:endParaRPr>
          </a:p>
        </p:txBody>
      </p:sp>
      <p:sp>
        <p:nvSpPr>
          <p:cNvPr id="25" name="テキスト ボックス 24">
            <a:extLst>
              <a:ext uri="{FF2B5EF4-FFF2-40B4-BE49-F238E27FC236}">
                <a16:creationId xmlns:a16="http://schemas.microsoft.com/office/drawing/2014/main" id="{330CD116-8C50-4A43-A6D1-137BCB09C895}"/>
              </a:ext>
            </a:extLst>
          </p:cNvPr>
          <p:cNvSpPr txBox="1"/>
          <p:nvPr/>
        </p:nvSpPr>
        <p:spPr>
          <a:xfrm>
            <a:off x="631444" y="712628"/>
            <a:ext cx="5705855" cy="426463"/>
          </a:xfrm>
          <a:prstGeom prst="rect">
            <a:avLst/>
          </a:prstGeom>
          <a:noFill/>
        </p:spPr>
        <p:txBody>
          <a:bodyPr wrap="square" rtlCol="0">
            <a:spAutoFit/>
          </a:bodyPr>
          <a:lstStyle/>
          <a:p>
            <a:pPr>
              <a:lnSpc>
                <a:spcPct val="150000"/>
              </a:lnSpc>
            </a:pPr>
            <a:r>
              <a:rPr kumimoji="1" lang="ja-JP" altLang="en-US" sz="1600" b="1" dirty="0">
                <a:solidFill>
                  <a:srgbClr val="333333"/>
                </a:solidFill>
                <a:latin typeface="游ゴシック" panose="020B0400000000000000" pitchFamily="50" charset="-128"/>
                <a:ea typeface="游ゴシック" panose="020B0400000000000000" pitchFamily="50" charset="-128"/>
              </a:rPr>
              <a:t>　　　経歴</a:t>
            </a:r>
          </a:p>
        </p:txBody>
      </p:sp>
      <p:grpSp>
        <p:nvGrpSpPr>
          <p:cNvPr id="28" name="グループ化 27">
            <a:extLst>
              <a:ext uri="{FF2B5EF4-FFF2-40B4-BE49-F238E27FC236}">
                <a16:creationId xmlns:a16="http://schemas.microsoft.com/office/drawing/2014/main" id="{317A1C2A-B0BE-4521-AA00-6912B847BA12}"/>
              </a:ext>
            </a:extLst>
          </p:cNvPr>
          <p:cNvGrpSpPr/>
          <p:nvPr/>
        </p:nvGrpSpPr>
        <p:grpSpPr>
          <a:xfrm>
            <a:off x="774623" y="760613"/>
            <a:ext cx="5439854" cy="384517"/>
            <a:chOff x="723823" y="1083489"/>
            <a:chExt cx="5439854" cy="384517"/>
          </a:xfrm>
        </p:grpSpPr>
        <p:cxnSp>
          <p:nvCxnSpPr>
            <p:cNvPr id="30" name="直線コネクタ 29">
              <a:extLst>
                <a:ext uri="{FF2B5EF4-FFF2-40B4-BE49-F238E27FC236}">
                  <a16:creationId xmlns:a16="http://schemas.microsoft.com/office/drawing/2014/main" id="{057755AE-BC92-43BF-8163-591FE7AF5A60}"/>
                </a:ext>
              </a:extLst>
            </p:cNvPr>
            <p:cNvCxnSpPr/>
            <p:nvPr/>
          </p:nvCxnSpPr>
          <p:spPr>
            <a:xfrm>
              <a:off x="723823" y="1466502"/>
              <a:ext cx="5439854" cy="0"/>
            </a:xfrm>
            <a:prstGeom prst="line">
              <a:avLst/>
            </a:prstGeom>
            <a:ln w="9525">
              <a:solidFill>
                <a:srgbClr val="333333"/>
              </a:solidFill>
            </a:ln>
          </p:spPr>
          <p:style>
            <a:lnRef idx="1">
              <a:schemeClr val="accent1"/>
            </a:lnRef>
            <a:fillRef idx="0">
              <a:schemeClr val="accent1"/>
            </a:fillRef>
            <a:effectRef idx="0">
              <a:schemeClr val="accent1"/>
            </a:effectRef>
            <a:fontRef idx="minor">
              <a:schemeClr val="tx1"/>
            </a:fontRef>
          </p:style>
        </p:cxnSp>
        <p:sp>
          <p:nvSpPr>
            <p:cNvPr id="32" name="タイトル 1">
              <a:extLst>
                <a:ext uri="{FF2B5EF4-FFF2-40B4-BE49-F238E27FC236}">
                  <a16:creationId xmlns:a16="http://schemas.microsoft.com/office/drawing/2014/main" id="{26E0AE09-E741-4742-BB6C-386D8AD71405}"/>
                </a:ext>
              </a:extLst>
            </p:cNvPr>
            <p:cNvSpPr txBox="1">
              <a:spLocks/>
            </p:cNvSpPr>
            <p:nvPr/>
          </p:nvSpPr>
          <p:spPr>
            <a:xfrm>
              <a:off x="723823" y="1083489"/>
              <a:ext cx="418770" cy="384517"/>
            </a:xfrm>
            <a:prstGeom prst="rect">
              <a:avLst/>
            </a:prstGeom>
            <a:solidFill>
              <a:srgbClr val="333333"/>
            </a:solidFill>
          </p:spPr>
          <p:txBody>
            <a:bodyPr vert="horz" lIns="91440" tIns="45720" rIns="91440" bIns="45720" rtlCol="0" anchor="ctr">
              <a:normAutofit lnSpcReduction="10000"/>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pPr>
                <a:lnSpc>
                  <a:spcPct val="160000"/>
                </a:lnSpc>
              </a:pPr>
              <a:r>
                <a:rPr lang="en-US" altLang="ja-JP" sz="1400" b="1" dirty="0">
                  <a:solidFill>
                    <a:schemeClr val="bg1"/>
                  </a:solidFill>
                  <a:latin typeface="游ゴシック" panose="020B0400000000000000" pitchFamily="50" charset="-128"/>
                  <a:ea typeface="游ゴシック" panose="020B0400000000000000" pitchFamily="50" charset="-128"/>
                </a:rPr>
                <a:t>01</a:t>
              </a:r>
              <a:endParaRPr lang="ja-JP" altLang="en-US" sz="1400" b="1" dirty="0">
                <a:solidFill>
                  <a:schemeClr val="bg1"/>
                </a:solidFill>
                <a:latin typeface="游ゴシック" panose="020B0400000000000000" pitchFamily="50" charset="-128"/>
                <a:ea typeface="游ゴシック" panose="020B0400000000000000" pitchFamily="50" charset="-128"/>
              </a:endParaRPr>
            </a:p>
          </p:txBody>
        </p:sp>
      </p:grpSp>
      <p:sp>
        <p:nvSpPr>
          <p:cNvPr id="33" name="タイトル 1">
            <a:extLst>
              <a:ext uri="{FF2B5EF4-FFF2-40B4-BE49-F238E27FC236}">
                <a16:creationId xmlns:a16="http://schemas.microsoft.com/office/drawing/2014/main" id="{DC8D0B42-DD36-4234-8C59-D421AFCC353E}"/>
              </a:ext>
            </a:extLst>
          </p:cNvPr>
          <p:cNvSpPr txBox="1">
            <a:spLocks/>
          </p:cNvSpPr>
          <p:nvPr/>
        </p:nvSpPr>
        <p:spPr>
          <a:xfrm>
            <a:off x="1315072" y="7535276"/>
            <a:ext cx="2888628" cy="475488"/>
          </a:xfrm>
          <a:prstGeom prst="rect">
            <a:avLst/>
          </a:prstGeom>
        </p:spPr>
        <p:txBody>
          <a:bodyPr vert="horz" lIns="91440" tIns="45720" rIns="91440" bIns="45720" rtlCol="0" anchor="ctr">
            <a:normAutofit fontScale="97500"/>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pPr algn="l"/>
            <a:r>
              <a:rPr lang="ja-JP" altLang="en-US" sz="1200" b="1" dirty="0">
                <a:solidFill>
                  <a:srgbClr val="333333"/>
                </a:solidFill>
                <a:latin typeface="游ゴシック" panose="020B0400000000000000" pitchFamily="50" charset="-128"/>
                <a:ea typeface="游ゴシック" panose="020B0400000000000000" pitchFamily="50" charset="-128"/>
              </a:rPr>
              <a:t>プロフィール</a:t>
            </a:r>
          </a:p>
        </p:txBody>
      </p:sp>
      <p:sp>
        <p:nvSpPr>
          <p:cNvPr id="38" name="テキスト ボックス 37">
            <a:extLst>
              <a:ext uri="{FF2B5EF4-FFF2-40B4-BE49-F238E27FC236}">
                <a16:creationId xmlns:a16="http://schemas.microsoft.com/office/drawing/2014/main" id="{C086F89A-B582-446E-BC48-C4D50103FD3D}"/>
              </a:ext>
            </a:extLst>
          </p:cNvPr>
          <p:cNvSpPr txBox="1"/>
          <p:nvPr/>
        </p:nvSpPr>
        <p:spPr>
          <a:xfrm>
            <a:off x="393206" y="9007791"/>
            <a:ext cx="5705855" cy="322524"/>
          </a:xfrm>
          <a:prstGeom prst="rect">
            <a:avLst/>
          </a:prstGeom>
          <a:noFill/>
        </p:spPr>
        <p:txBody>
          <a:bodyPr wrap="square" rtlCol="0">
            <a:spAutoFit/>
          </a:bodyPr>
          <a:lstStyle/>
          <a:p>
            <a:pPr>
              <a:lnSpc>
                <a:spcPct val="150000"/>
              </a:lnSpc>
            </a:pPr>
            <a:r>
              <a:rPr kumimoji="1" lang="en-US" altLang="ja-JP" sz="1100" dirty="0">
                <a:latin typeface="游ゴシック" panose="020B0400000000000000" pitchFamily="50" charset="-128"/>
              </a:rPr>
              <a:t>http://</a:t>
            </a:r>
            <a:r>
              <a:rPr kumimoji="1" lang="ja-JP" altLang="en-US" sz="1100" dirty="0">
                <a:latin typeface="游ゴシック" panose="020B0400000000000000" pitchFamily="50" charset="-128"/>
              </a:rPr>
              <a:t>ご自身のポートフォリオサイト</a:t>
            </a:r>
            <a:r>
              <a:rPr kumimoji="1" lang="en-US" altLang="ja-JP" sz="1100" dirty="0">
                <a:latin typeface="游ゴシック" panose="020B0400000000000000" pitchFamily="50" charset="-128"/>
              </a:rPr>
              <a:t>URL/</a:t>
            </a:r>
            <a:endParaRPr kumimoji="1" lang="ja-JP" altLang="en-US" sz="1100" dirty="0">
              <a:latin typeface="游ゴシック" panose="020B0400000000000000" pitchFamily="50" charset="-128"/>
              <a:ea typeface="游ゴシック" panose="020B0400000000000000" pitchFamily="50" charset="-128"/>
            </a:endParaRPr>
          </a:p>
        </p:txBody>
      </p:sp>
      <p:grpSp>
        <p:nvGrpSpPr>
          <p:cNvPr id="12" name="グループ化 11">
            <a:extLst>
              <a:ext uri="{FF2B5EF4-FFF2-40B4-BE49-F238E27FC236}">
                <a16:creationId xmlns:a16="http://schemas.microsoft.com/office/drawing/2014/main" id="{F7C500E8-BE66-456C-8A91-1DB6A62FD7BB}"/>
              </a:ext>
            </a:extLst>
          </p:cNvPr>
          <p:cNvGrpSpPr/>
          <p:nvPr/>
        </p:nvGrpSpPr>
        <p:grpSpPr>
          <a:xfrm>
            <a:off x="539585" y="1728381"/>
            <a:ext cx="5563097" cy="5022590"/>
            <a:chOff x="539585" y="1728381"/>
            <a:chExt cx="5563097" cy="5022590"/>
          </a:xfrm>
        </p:grpSpPr>
        <p:grpSp>
          <p:nvGrpSpPr>
            <p:cNvPr id="11" name="グループ化 10">
              <a:extLst>
                <a:ext uri="{FF2B5EF4-FFF2-40B4-BE49-F238E27FC236}">
                  <a16:creationId xmlns:a16="http://schemas.microsoft.com/office/drawing/2014/main" id="{09448FA8-704B-44D2-8F5C-CC2F2697BEFA}"/>
                </a:ext>
              </a:extLst>
            </p:cNvPr>
            <p:cNvGrpSpPr/>
            <p:nvPr/>
          </p:nvGrpSpPr>
          <p:grpSpPr>
            <a:xfrm>
              <a:off x="539585" y="1765640"/>
              <a:ext cx="5538262" cy="4985331"/>
              <a:chOff x="539585" y="1765640"/>
              <a:chExt cx="5538262" cy="4985331"/>
            </a:xfrm>
          </p:grpSpPr>
          <p:sp>
            <p:nvSpPr>
              <p:cNvPr id="40" name="タイトル 1"/>
              <p:cNvSpPr txBox="1">
                <a:spLocks/>
              </p:cNvSpPr>
              <p:nvPr/>
            </p:nvSpPr>
            <p:spPr>
              <a:xfrm>
                <a:off x="651129" y="5105154"/>
                <a:ext cx="2632993" cy="892464"/>
              </a:xfrm>
              <a:prstGeom prst="rect">
                <a:avLst/>
              </a:prstGeom>
            </p:spPr>
            <p:txBody>
              <a:bodyPr vert="horz" lIns="91440" tIns="45720" rIns="91440" bIns="45720" rtlCol="0" anchor="b">
                <a:normAutofit/>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pPr algn="l">
                  <a:lnSpc>
                    <a:spcPct val="120000"/>
                  </a:lnSpc>
                </a:pPr>
                <a:endParaRPr lang="ja-JP" altLang="en-US" sz="1800" b="1" dirty="0">
                  <a:solidFill>
                    <a:srgbClr val="333333"/>
                  </a:solidFill>
                  <a:latin typeface="游ゴシック" panose="020B0400000000000000" pitchFamily="50" charset="-128"/>
                  <a:ea typeface="游ゴシック" panose="020B0400000000000000" pitchFamily="50" charset="-128"/>
                </a:endParaRPr>
              </a:p>
            </p:txBody>
          </p:sp>
          <p:cxnSp>
            <p:nvCxnSpPr>
              <p:cNvPr id="3" name="直線コネクタ 2">
                <a:extLst>
                  <a:ext uri="{FF2B5EF4-FFF2-40B4-BE49-F238E27FC236}">
                    <a16:creationId xmlns:a16="http://schemas.microsoft.com/office/drawing/2014/main" id="{744806AA-064C-46DE-AD91-2921F9639AAC}"/>
                  </a:ext>
                </a:extLst>
              </p:cNvPr>
              <p:cNvCxnSpPr>
                <a:cxnSpLocks/>
              </p:cNvCxnSpPr>
              <p:nvPr/>
            </p:nvCxnSpPr>
            <p:spPr>
              <a:xfrm>
                <a:off x="3321700" y="2028660"/>
                <a:ext cx="0" cy="4722311"/>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 name="楕円 3">
                <a:extLst>
                  <a:ext uri="{FF2B5EF4-FFF2-40B4-BE49-F238E27FC236}">
                    <a16:creationId xmlns:a16="http://schemas.microsoft.com/office/drawing/2014/main" id="{CF643644-08A0-4864-B1DD-B86958CD10CD}"/>
                  </a:ext>
                </a:extLst>
              </p:cNvPr>
              <p:cNvSpPr/>
              <p:nvPr/>
            </p:nvSpPr>
            <p:spPr>
              <a:xfrm>
                <a:off x="3186107" y="1765640"/>
                <a:ext cx="271185" cy="271185"/>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楕円 17">
                <a:extLst>
                  <a:ext uri="{FF2B5EF4-FFF2-40B4-BE49-F238E27FC236}">
                    <a16:creationId xmlns:a16="http://schemas.microsoft.com/office/drawing/2014/main" id="{5F0414B1-B9C1-4B4B-8113-BF1F935630D9}"/>
                  </a:ext>
                </a:extLst>
              </p:cNvPr>
              <p:cNvSpPr/>
              <p:nvPr/>
            </p:nvSpPr>
            <p:spPr>
              <a:xfrm>
                <a:off x="3248117" y="2659748"/>
                <a:ext cx="147165" cy="147165"/>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楕円 19">
                <a:extLst>
                  <a:ext uri="{FF2B5EF4-FFF2-40B4-BE49-F238E27FC236}">
                    <a16:creationId xmlns:a16="http://schemas.microsoft.com/office/drawing/2014/main" id="{D794DE46-EAA8-4D12-BAE8-F289BCB5ABA7}"/>
                  </a:ext>
                </a:extLst>
              </p:cNvPr>
              <p:cNvSpPr/>
              <p:nvPr/>
            </p:nvSpPr>
            <p:spPr>
              <a:xfrm>
                <a:off x="3248117" y="3442536"/>
                <a:ext cx="147165" cy="147165"/>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楕円 20">
                <a:extLst>
                  <a:ext uri="{FF2B5EF4-FFF2-40B4-BE49-F238E27FC236}">
                    <a16:creationId xmlns:a16="http://schemas.microsoft.com/office/drawing/2014/main" id="{0868109B-F098-4C82-AFF1-699DC5E35C9D}"/>
                  </a:ext>
                </a:extLst>
              </p:cNvPr>
              <p:cNvSpPr/>
              <p:nvPr/>
            </p:nvSpPr>
            <p:spPr>
              <a:xfrm>
                <a:off x="3246133" y="4225324"/>
                <a:ext cx="147165" cy="147165"/>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楕円 21">
                <a:extLst>
                  <a:ext uri="{FF2B5EF4-FFF2-40B4-BE49-F238E27FC236}">
                    <a16:creationId xmlns:a16="http://schemas.microsoft.com/office/drawing/2014/main" id="{A876610B-2FA2-4115-B605-24E94A67E702}"/>
                  </a:ext>
                </a:extLst>
              </p:cNvPr>
              <p:cNvSpPr/>
              <p:nvPr/>
            </p:nvSpPr>
            <p:spPr>
              <a:xfrm>
                <a:off x="3246133" y="4991623"/>
                <a:ext cx="147165" cy="147165"/>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楕円 30">
                <a:extLst>
                  <a:ext uri="{FF2B5EF4-FFF2-40B4-BE49-F238E27FC236}">
                    <a16:creationId xmlns:a16="http://schemas.microsoft.com/office/drawing/2014/main" id="{8EAF67D8-C981-4211-84F7-299D6A8F52E1}"/>
                  </a:ext>
                </a:extLst>
              </p:cNvPr>
              <p:cNvSpPr/>
              <p:nvPr/>
            </p:nvSpPr>
            <p:spPr>
              <a:xfrm>
                <a:off x="3246132" y="5771741"/>
                <a:ext cx="147165" cy="147165"/>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 name="グループ化 6">
                <a:extLst>
                  <a:ext uri="{FF2B5EF4-FFF2-40B4-BE49-F238E27FC236}">
                    <a16:creationId xmlns:a16="http://schemas.microsoft.com/office/drawing/2014/main" id="{5F2A19D6-A641-4A07-93B6-99D1544D8C6A}"/>
                  </a:ext>
                </a:extLst>
              </p:cNvPr>
              <p:cNvGrpSpPr/>
              <p:nvPr/>
            </p:nvGrpSpPr>
            <p:grpSpPr>
              <a:xfrm>
                <a:off x="539585" y="2150759"/>
                <a:ext cx="2631998" cy="853632"/>
                <a:chOff x="539585" y="1900796"/>
                <a:chExt cx="2631998" cy="853632"/>
              </a:xfrm>
            </p:grpSpPr>
            <p:sp>
              <p:nvSpPr>
                <p:cNvPr id="35" name="二等辺三角形 34">
                  <a:extLst>
                    <a:ext uri="{FF2B5EF4-FFF2-40B4-BE49-F238E27FC236}">
                      <a16:creationId xmlns:a16="http://schemas.microsoft.com/office/drawing/2014/main" id="{ED468E83-35DA-4119-81E0-98DB56057064}"/>
                    </a:ext>
                  </a:extLst>
                </p:cNvPr>
                <p:cNvSpPr/>
                <p:nvPr/>
              </p:nvSpPr>
              <p:spPr>
                <a:xfrm rot="5400000">
                  <a:off x="2988407" y="2432620"/>
                  <a:ext cx="181207" cy="148983"/>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a:extLst>
                    <a:ext uri="{FF2B5EF4-FFF2-40B4-BE49-F238E27FC236}">
                      <a16:creationId xmlns:a16="http://schemas.microsoft.com/office/drawing/2014/main" id="{81FDD9DB-AB3C-474A-B755-AE0230247CE3}"/>
                    </a:ext>
                  </a:extLst>
                </p:cNvPr>
                <p:cNvSpPr/>
                <p:nvPr/>
              </p:nvSpPr>
              <p:spPr>
                <a:xfrm>
                  <a:off x="539585" y="1922578"/>
                  <a:ext cx="2463800" cy="83185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D9BB884F-D089-45EE-A80C-DDFEC9929CF0}"/>
                    </a:ext>
                  </a:extLst>
                </p:cNvPr>
                <p:cNvSpPr/>
                <p:nvPr/>
              </p:nvSpPr>
              <p:spPr>
                <a:xfrm>
                  <a:off x="558800" y="1900796"/>
                  <a:ext cx="2463800" cy="8318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二等辺三角形 5">
                  <a:extLst>
                    <a:ext uri="{FF2B5EF4-FFF2-40B4-BE49-F238E27FC236}">
                      <a16:creationId xmlns:a16="http://schemas.microsoft.com/office/drawing/2014/main" id="{B44CFE46-2C90-4599-8A81-0979144BC429}"/>
                    </a:ext>
                  </a:extLst>
                </p:cNvPr>
                <p:cNvSpPr/>
                <p:nvPr/>
              </p:nvSpPr>
              <p:spPr>
                <a:xfrm rot="5400000">
                  <a:off x="3006488" y="2408875"/>
                  <a:ext cx="181207" cy="148983"/>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6" name="グループ化 35">
                <a:extLst>
                  <a:ext uri="{FF2B5EF4-FFF2-40B4-BE49-F238E27FC236}">
                    <a16:creationId xmlns:a16="http://schemas.microsoft.com/office/drawing/2014/main" id="{CFA4F5A7-8379-476D-936E-3292CD9B4372}"/>
                  </a:ext>
                </a:extLst>
              </p:cNvPr>
              <p:cNvGrpSpPr/>
              <p:nvPr/>
            </p:nvGrpSpPr>
            <p:grpSpPr>
              <a:xfrm>
                <a:off x="546339" y="3701547"/>
                <a:ext cx="2631998" cy="853632"/>
                <a:chOff x="539585" y="1900796"/>
                <a:chExt cx="2631998" cy="853632"/>
              </a:xfrm>
            </p:grpSpPr>
            <p:sp>
              <p:nvSpPr>
                <p:cNvPr id="37" name="二等辺三角形 36">
                  <a:extLst>
                    <a:ext uri="{FF2B5EF4-FFF2-40B4-BE49-F238E27FC236}">
                      <a16:creationId xmlns:a16="http://schemas.microsoft.com/office/drawing/2014/main" id="{13EBD2BA-D4A4-437A-8F14-D6AC01624164}"/>
                    </a:ext>
                  </a:extLst>
                </p:cNvPr>
                <p:cNvSpPr/>
                <p:nvPr/>
              </p:nvSpPr>
              <p:spPr>
                <a:xfrm rot="5400000">
                  <a:off x="2988407" y="2432620"/>
                  <a:ext cx="181207" cy="148983"/>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a:extLst>
                    <a:ext uri="{FF2B5EF4-FFF2-40B4-BE49-F238E27FC236}">
                      <a16:creationId xmlns:a16="http://schemas.microsoft.com/office/drawing/2014/main" id="{B566F2AC-FEF4-43BE-B539-B8E2A1FD517D}"/>
                    </a:ext>
                  </a:extLst>
                </p:cNvPr>
                <p:cNvSpPr/>
                <p:nvPr/>
              </p:nvSpPr>
              <p:spPr>
                <a:xfrm>
                  <a:off x="539585" y="1922578"/>
                  <a:ext cx="2463800" cy="83185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正方形/長方形 40">
                  <a:extLst>
                    <a:ext uri="{FF2B5EF4-FFF2-40B4-BE49-F238E27FC236}">
                      <a16:creationId xmlns:a16="http://schemas.microsoft.com/office/drawing/2014/main" id="{21DDFA53-8FB5-4CBF-90B6-48B565DF968D}"/>
                    </a:ext>
                  </a:extLst>
                </p:cNvPr>
                <p:cNvSpPr/>
                <p:nvPr/>
              </p:nvSpPr>
              <p:spPr>
                <a:xfrm>
                  <a:off x="558800" y="1900796"/>
                  <a:ext cx="2463800" cy="8318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二等辺三角形 41">
                  <a:extLst>
                    <a:ext uri="{FF2B5EF4-FFF2-40B4-BE49-F238E27FC236}">
                      <a16:creationId xmlns:a16="http://schemas.microsoft.com/office/drawing/2014/main" id="{F547C4F8-7DBD-441F-A7A0-9E04048BC163}"/>
                    </a:ext>
                  </a:extLst>
                </p:cNvPr>
                <p:cNvSpPr/>
                <p:nvPr/>
              </p:nvSpPr>
              <p:spPr>
                <a:xfrm rot="5400000">
                  <a:off x="3006488" y="2408875"/>
                  <a:ext cx="181207" cy="148983"/>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3" name="グループ化 42">
                <a:extLst>
                  <a:ext uri="{FF2B5EF4-FFF2-40B4-BE49-F238E27FC236}">
                    <a16:creationId xmlns:a16="http://schemas.microsoft.com/office/drawing/2014/main" id="{11941FEE-28E6-4EFC-BA42-27AC2DC8BB24}"/>
                  </a:ext>
                </a:extLst>
              </p:cNvPr>
              <p:cNvGrpSpPr/>
              <p:nvPr/>
            </p:nvGrpSpPr>
            <p:grpSpPr>
              <a:xfrm>
                <a:off x="563291" y="5260116"/>
                <a:ext cx="2631998" cy="853632"/>
                <a:chOff x="539585" y="1900796"/>
                <a:chExt cx="2631998" cy="853632"/>
              </a:xfrm>
            </p:grpSpPr>
            <p:sp>
              <p:nvSpPr>
                <p:cNvPr id="44" name="二等辺三角形 43">
                  <a:extLst>
                    <a:ext uri="{FF2B5EF4-FFF2-40B4-BE49-F238E27FC236}">
                      <a16:creationId xmlns:a16="http://schemas.microsoft.com/office/drawing/2014/main" id="{63EE01BF-A2E8-4F87-B5EE-56EA0437DFC5}"/>
                    </a:ext>
                  </a:extLst>
                </p:cNvPr>
                <p:cNvSpPr/>
                <p:nvPr/>
              </p:nvSpPr>
              <p:spPr>
                <a:xfrm rot="5400000">
                  <a:off x="2988407" y="2432620"/>
                  <a:ext cx="181207" cy="148983"/>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正方形/長方形 44">
                  <a:extLst>
                    <a:ext uri="{FF2B5EF4-FFF2-40B4-BE49-F238E27FC236}">
                      <a16:creationId xmlns:a16="http://schemas.microsoft.com/office/drawing/2014/main" id="{FB95CB2F-9661-401F-90A7-77A975C90D3B}"/>
                    </a:ext>
                  </a:extLst>
                </p:cNvPr>
                <p:cNvSpPr/>
                <p:nvPr/>
              </p:nvSpPr>
              <p:spPr>
                <a:xfrm>
                  <a:off x="539585" y="1922578"/>
                  <a:ext cx="2463800" cy="83185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a:extLst>
                    <a:ext uri="{FF2B5EF4-FFF2-40B4-BE49-F238E27FC236}">
                      <a16:creationId xmlns:a16="http://schemas.microsoft.com/office/drawing/2014/main" id="{2060FFBC-0F52-4F72-B369-1D0C1861F595}"/>
                    </a:ext>
                  </a:extLst>
                </p:cNvPr>
                <p:cNvSpPr/>
                <p:nvPr/>
              </p:nvSpPr>
              <p:spPr>
                <a:xfrm>
                  <a:off x="558800" y="1900796"/>
                  <a:ext cx="2463800" cy="8318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二等辺三角形 46">
                  <a:extLst>
                    <a:ext uri="{FF2B5EF4-FFF2-40B4-BE49-F238E27FC236}">
                      <a16:creationId xmlns:a16="http://schemas.microsoft.com/office/drawing/2014/main" id="{94928338-EACA-44C4-8398-CC08545A6E45}"/>
                    </a:ext>
                  </a:extLst>
                </p:cNvPr>
                <p:cNvSpPr/>
                <p:nvPr/>
              </p:nvSpPr>
              <p:spPr>
                <a:xfrm rot="5400000">
                  <a:off x="3006488" y="2408875"/>
                  <a:ext cx="181207" cy="148983"/>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8" name="グループ化 7">
                <a:extLst>
                  <a:ext uri="{FF2B5EF4-FFF2-40B4-BE49-F238E27FC236}">
                    <a16:creationId xmlns:a16="http://schemas.microsoft.com/office/drawing/2014/main" id="{A694C3E0-7443-4AFD-B194-CDB620830042}"/>
                  </a:ext>
                </a:extLst>
              </p:cNvPr>
              <p:cNvGrpSpPr/>
              <p:nvPr/>
            </p:nvGrpSpPr>
            <p:grpSpPr>
              <a:xfrm>
                <a:off x="3465064" y="3299245"/>
                <a:ext cx="2612783" cy="851343"/>
                <a:chOff x="3530875" y="3035659"/>
                <a:chExt cx="2612783" cy="851343"/>
              </a:xfrm>
            </p:grpSpPr>
            <p:sp>
              <p:nvSpPr>
                <p:cNvPr id="50" name="二等辺三角形 49">
                  <a:extLst>
                    <a:ext uri="{FF2B5EF4-FFF2-40B4-BE49-F238E27FC236}">
                      <a16:creationId xmlns:a16="http://schemas.microsoft.com/office/drawing/2014/main" id="{60F3039B-5C7A-484F-BBE4-669C2CE992EC}"/>
                    </a:ext>
                  </a:extLst>
                </p:cNvPr>
                <p:cNvSpPr/>
                <p:nvPr/>
              </p:nvSpPr>
              <p:spPr>
                <a:xfrm rot="16200000">
                  <a:off x="3532844" y="3180352"/>
                  <a:ext cx="181207" cy="148983"/>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正方形/長方形 50">
                  <a:extLst>
                    <a:ext uri="{FF2B5EF4-FFF2-40B4-BE49-F238E27FC236}">
                      <a16:creationId xmlns:a16="http://schemas.microsoft.com/office/drawing/2014/main" id="{2633D12E-0D5E-491B-9208-8F3C0D22BB8B}"/>
                    </a:ext>
                  </a:extLst>
                </p:cNvPr>
                <p:cNvSpPr/>
                <p:nvPr/>
              </p:nvSpPr>
              <p:spPr>
                <a:xfrm rot="10800000">
                  <a:off x="3661290" y="3055152"/>
                  <a:ext cx="2463800" cy="83185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正方形/長方形 51">
                  <a:extLst>
                    <a:ext uri="{FF2B5EF4-FFF2-40B4-BE49-F238E27FC236}">
                      <a16:creationId xmlns:a16="http://schemas.microsoft.com/office/drawing/2014/main" id="{B24AA7B2-7A1A-4879-A733-E632DF03B67C}"/>
                    </a:ext>
                  </a:extLst>
                </p:cNvPr>
                <p:cNvSpPr/>
                <p:nvPr/>
              </p:nvSpPr>
              <p:spPr>
                <a:xfrm rot="10800000">
                  <a:off x="3679858" y="3035659"/>
                  <a:ext cx="2463800" cy="8318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二等辺三角形 52">
                  <a:extLst>
                    <a:ext uri="{FF2B5EF4-FFF2-40B4-BE49-F238E27FC236}">
                      <a16:creationId xmlns:a16="http://schemas.microsoft.com/office/drawing/2014/main" id="{FA8A9886-EBC1-477A-A3BF-520AE6877088}"/>
                    </a:ext>
                  </a:extLst>
                </p:cNvPr>
                <p:cNvSpPr/>
                <p:nvPr/>
              </p:nvSpPr>
              <p:spPr>
                <a:xfrm rot="16200000">
                  <a:off x="3514763" y="3157107"/>
                  <a:ext cx="181207" cy="148983"/>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64" name="グループ化 63">
                <a:extLst>
                  <a:ext uri="{FF2B5EF4-FFF2-40B4-BE49-F238E27FC236}">
                    <a16:creationId xmlns:a16="http://schemas.microsoft.com/office/drawing/2014/main" id="{07253B21-9009-4C2B-BBDE-4C0F300ED92B}"/>
                  </a:ext>
                </a:extLst>
              </p:cNvPr>
              <p:cNvGrpSpPr/>
              <p:nvPr/>
            </p:nvGrpSpPr>
            <p:grpSpPr>
              <a:xfrm>
                <a:off x="3465064" y="4881581"/>
                <a:ext cx="2612783" cy="851343"/>
                <a:chOff x="3530875" y="3035659"/>
                <a:chExt cx="2612783" cy="851343"/>
              </a:xfrm>
            </p:grpSpPr>
            <p:sp>
              <p:nvSpPr>
                <p:cNvPr id="65" name="二等辺三角形 64">
                  <a:extLst>
                    <a:ext uri="{FF2B5EF4-FFF2-40B4-BE49-F238E27FC236}">
                      <a16:creationId xmlns:a16="http://schemas.microsoft.com/office/drawing/2014/main" id="{909B1D75-066C-46AA-9FBB-41579BC7C959}"/>
                    </a:ext>
                  </a:extLst>
                </p:cNvPr>
                <p:cNvSpPr/>
                <p:nvPr/>
              </p:nvSpPr>
              <p:spPr>
                <a:xfrm rot="16200000">
                  <a:off x="3532844" y="3180352"/>
                  <a:ext cx="181207" cy="148983"/>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正方形/長方形 65">
                  <a:extLst>
                    <a:ext uri="{FF2B5EF4-FFF2-40B4-BE49-F238E27FC236}">
                      <a16:creationId xmlns:a16="http://schemas.microsoft.com/office/drawing/2014/main" id="{7200CF1D-194E-4FD3-BC63-8B1F6990A508}"/>
                    </a:ext>
                  </a:extLst>
                </p:cNvPr>
                <p:cNvSpPr/>
                <p:nvPr/>
              </p:nvSpPr>
              <p:spPr>
                <a:xfrm rot="10800000">
                  <a:off x="3661290" y="3055152"/>
                  <a:ext cx="2463800" cy="83185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正方形/長方形 66">
                  <a:extLst>
                    <a:ext uri="{FF2B5EF4-FFF2-40B4-BE49-F238E27FC236}">
                      <a16:creationId xmlns:a16="http://schemas.microsoft.com/office/drawing/2014/main" id="{A6C49C1D-1BD1-4C01-8E26-41456E368BC9}"/>
                    </a:ext>
                  </a:extLst>
                </p:cNvPr>
                <p:cNvSpPr/>
                <p:nvPr/>
              </p:nvSpPr>
              <p:spPr>
                <a:xfrm rot="10800000">
                  <a:off x="3679858" y="3035659"/>
                  <a:ext cx="2463800" cy="8318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二等辺三角形 67">
                  <a:extLst>
                    <a:ext uri="{FF2B5EF4-FFF2-40B4-BE49-F238E27FC236}">
                      <a16:creationId xmlns:a16="http://schemas.microsoft.com/office/drawing/2014/main" id="{F0A82714-9EEC-49C0-94FD-2876F0D60419}"/>
                    </a:ext>
                  </a:extLst>
                </p:cNvPr>
                <p:cNvSpPr/>
                <p:nvPr/>
              </p:nvSpPr>
              <p:spPr>
                <a:xfrm rot="16200000">
                  <a:off x="3514763" y="3157107"/>
                  <a:ext cx="181207" cy="148983"/>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69" name="グループ化 68">
              <a:extLst>
                <a:ext uri="{FF2B5EF4-FFF2-40B4-BE49-F238E27FC236}">
                  <a16:creationId xmlns:a16="http://schemas.microsoft.com/office/drawing/2014/main" id="{236626ED-47E5-465A-935E-3731D3DF3572}"/>
                </a:ext>
              </a:extLst>
            </p:cNvPr>
            <p:cNvGrpSpPr/>
            <p:nvPr/>
          </p:nvGrpSpPr>
          <p:grpSpPr>
            <a:xfrm>
              <a:off x="3489899" y="1728381"/>
              <a:ext cx="2612783" cy="851343"/>
              <a:chOff x="3530875" y="3035659"/>
              <a:chExt cx="2612783" cy="851343"/>
            </a:xfrm>
          </p:grpSpPr>
          <p:sp>
            <p:nvSpPr>
              <p:cNvPr id="70" name="二等辺三角形 69">
                <a:extLst>
                  <a:ext uri="{FF2B5EF4-FFF2-40B4-BE49-F238E27FC236}">
                    <a16:creationId xmlns:a16="http://schemas.microsoft.com/office/drawing/2014/main" id="{8435B5DF-7B18-48B9-8271-0D703DBA7ED8}"/>
                  </a:ext>
                </a:extLst>
              </p:cNvPr>
              <p:cNvSpPr/>
              <p:nvPr/>
            </p:nvSpPr>
            <p:spPr>
              <a:xfrm rot="16200000">
                <a:off x="3532844" y="3180352"/>
                <a:ext cx="181207" cy="148983"/>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正方形/長方形 70">
                <a:extLst>
                  <a:ext uri="{FF2B5EF4-FFF2-40B4-BE49-F238E27FC236}">
                    <a16:creationId xmlns:a16="http://schemas.microsoft.com/office/drawing/2014/main" id="{A90F5CA9-78BF-4DB0-8209-BDC92D8AA5CE}"/>
                  </a:ext>
                </a:extLst>
              </p:cNvPr>
              <p:cNvSpPr/>
              <p:nvPr/>
            </p:nvSpPr>
            <p:spPr>
              <a:xfrm rot="10800000">
                <a:off x="3661290" y="3055152"/>
                <a:ext cx="2463800" cy="83185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正方形/長方形 71">
                <a:extLst>
                  <a:ext uri="{FF2B5EF4-FFF2-40B4-BE49-F238E27FC236}">
                    <a16:creationId xmlns:a16="http://schemas.microsoft.com/office/drawing/2014/main" id="{E4469596-9A45-44FC-9A54-B7E73650DE31}"/>
                  </a:ext>
                </a:extLst>
              </p:cNvPr>
              <p:cNvSpPr/>
              <p:nvPr/>
            </p:nvSpPr>
            <p:spPr>
              <a:xfrm rot="10800000">
                <a:off x="3679858" y="3035659"/>
                <a:ext cx="2463800" cy="8318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二等辺三角形 72">
                <a:extLst>
                  <a:ext uri="{FF2B5EF4-FFF2-40B4-BE49-F238E27FC236}">
                    <a16:creationId xmlns:a16="http://schemas.microsoft.com/office/drawing/2014/main" id="{B2E0CE18-540F-4673-931D-3C633FF624DB}"/>
                  </a:ext>
                </a:extLst>
              </p:cNvPr>
              <p:cNvSpPr/>
              <p:nvPr/>
            </p:nvSpPr>
            <p:spPr>
              <a:xfrm rot="16200000">
                <a:off x="3514763" y="3157107"/>
                <a:ext cx="181207" cy="148983"/>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74" name="二等辺三角形 73">
            <a:extLst>
              <a:ext uri="{FF2B5EF4-FFF2-40B4-BE49-F238E27FC236}">
                <a16:creationId xmlns:a16="http://schemas.microsoft.com/office/drawing/2014/main" id="{573309B1-27F7-4763-A5FE-829C9975E132}"/>
              </a:ext>
            </a:extLst>
          </p:cNvPr>
          <p:cNvSpPr/>
          <p:nvPr/>
        </p:nvSpPr>
        <p:spPr>
          <a:xfrm rot="10800000">
            <a:off x="3229110" y="6748218"/>
            <a:ext cx="181207" cy="148983"/>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タイトル 1">
            <a:extLst>
              <a:ext uri="{FF2B5EF4-FFF2-40B4-BE49-F238E27FC236}">
                <a16:creationId xmlns:a16="http://schemas.microsoft.com/office/drawing/2014/main" id="{A017E081-87F9-4C6F-BA26-032894BD8A7D}"/>
              </a:ext>
            </a:extLst>
          </p:cNvPr>
          <p:cNvSpPr txBox="1">
            <a:spLocks/>
          </p:cNvSpPr>
          <p:nvPr/>
        </p:nvSpPr>
        <p:spPr>
          <a:xfrm>
            <a:off x="637025" y="2301801"/>
            <a:ext cx="2249984" cy="539739"/>
          </a:xfrm>
          <a:prstGeom prst="rect">
            <a:avLst/>
          </a:prstGeom>
        </p:spPr>
        <p:txBody>
          <a:bodyPr vert="horz" lIns="91440" tIns="45720" rIns="91440" bIns="45720" rtlCol="0" anchor="t">
            <a:normAutofit fontScale="97500" lnSpcReduction="10000"/>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pPr algn="l"/>
            <a:r>
              <a:rPr lang="en-US" altLang="ja-JP" sz="1200" b="1" dirty="0">
                <a:solidFill>
                  <a:srgbClr val="333333"/>
                </a:solidFill>
                <a:latin typeface="游ゴシック" panose="020B0400000000000000" pitchFamily="50" charset="-128"/>
                <a:ea typeface="游ゴシック" panose="020B0400000000000000" pitchFamily="50" charset="-128"/>
              </a:rPr>
              <a:t>2017</a:t>
            </a:r>
            <a:r>
              <a:rPr lang="ja-JP" altLang="en-US" sz="1200" b="1" dirty="0">
                <a:solidFill>
                  <a:srgbClr val="333333"/>
                </a:solidFill>
                <a:latin typeface="游ゴシック" panose="020B0400000000000000" pitchFamily="50" charset="-128"/>
                <a:ea typeface="游ゴシック" panose="020B0400000000000000" pitchFamily="50" charset="-128"/>
              </a:rPr>
              <a:t>年○月</a:t>
            </a:r>
            <a:endParaRPr lang="en-US" altLang="ja-JP" sz="1200" b="1" dirty="0">
              <a:solidFill>
                <a:srgbClr val="333333"/>
              </a:solidFill>
              <a:latin typeface="游ゴシック" panose="020B0400000000000000" pitchFamily="50" charset="-128"/>
              <a:ea typeface="游ゴシック" panose="020B0400000000000000" pitchFamily="50" charset="-128"/>
            </a:endParaRPr>
          </a:p>
          <a:p>
            <a:pPr algn="l"/>
            <a:endParaRPr lang="en-US" altLang="ja-JP" sz="1200" b="1" dirty="0">
              <a:solidFill>
                <a:srgbClr val="333333"/>
              </a:solidFill>
              <a:latin typeface="游ゴシック" panose="020B0400000000000000" pitchFamily="50" charset="-128"/>
              <a:ea typeface="游ゴシック" panose="020B0400000000000000" pitchFamily="50" charset="-128"/>
            </a:endParaRPr>
          </a:p>
          <a:p>
            <a:pPr algn="l"/>
            <a:r>
              <a:rPr lang="ja-JP" altLang="en-US" sz="1200" b="1" dirty="0">
                <a:solidFill>
                  <a:srgbClr val="333333"/>
                </a:solidFill>
                <a:latin typeface="游ゴシック" panose="020B0400000000000000" pitchFamily="50" charset="-128"/>
                <a:ea typeface="游ゴシック" panose="020B0400000000000000" pitchFamily="50" charset="-128"/>
              </a:rPr>
              <a:t>経歴が入ります</a:t>
            </a:r>
            <a:endParaRPr lang="en-US" altLang="ja-JP" sz="1200" b="1" dirty="0">
              <a:solidFill>
                <a:srgbClr val="333333"/>
              </a:solidFill>
              <a:latin typeface="游ゴシック" panose="020B0400000000000000" pitchFamily="50" charset="-128"/>
              <a:ea typeface="游ゴシック" panose="020B0400000000000000" pitchFamily="50" charset="-128"/>
            </a:endParaRPr>
          </a:p>
        </p:txBody>
      </p:sp>
      <p:sp>
        <p:nvSpPr>
          <p:cNvPr id="77" name="タイトル 1">
            <a:extLst>
              <a:ext uri="{FF2B5EF4-FFF2-40B4-BE49-F238E27FC236}">
                <a16:creationId xmlns:a16="http://schemas.microsoft.com/office/drawing/2014/main" id="{A0ED49A0-2279-40FE-B95D-E9B47FBE9D1C}"/>
              </a:ext>
            </a:extLst>
          </p:cNvPr>
          <p:cNvSpPr txBox="1">
            <a:spLocks/>
          </p:cNvSpPr>
          <p:nvPr/>
        </p:nvSpPr>
        <p:spPr>
          <a:xfrm>
            <a:off x="3736506" y="1882204"/>
            <a:ext cx="2249984" cy="539739"/>
          </a:xfrm>
          <a:prstGeom prst="rect">
            <a:avLst/>
          </a:prstGeom>
        </p:spPr>
        <p:txBody>
          <a:bodyPr vert="horz" lIns="91440" tIns="45720" rIns="91440" bIns="45720" rtlCol="0" anchor="t">
            <a:normAutofit fontScale="97500" lnSpcReduction="10000"/>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pPr algn="l"/>
            <a:r>
              <a:rPr lang="en-US" altLang="ja-JP" sz="1200" b="1" dirty="0">
                <a:solidFill>
                  <a:srgbClr val="333333"/>
                </a:solidFill>
                <a:latin typeface="游ゴシック" panose="020B0400000000000000" pitchFamily="50" charset="-128"/>
                <a:ea typeface="游ゴシック" panose="020B0400000000000000" pitchFamily="50" charset="-128"/>
              </a:rPr>
              <a:t>2017</a:t>
            </a:r>
            <a:r>
              <a:rPr lang="ja-JP" altLang="en-US" sz="1200" b="1" dirty="0">
                <a:solidFill>
                  <a:srgbClr val="333333"/>
                </a:solidFill>
                <a:latin typeface="游ゴシック" panose="020B0400000000000000" pitchFamily="50" charset="-128"/>
                <a:ea typeface="游ゴシック" panose="020B0400000000000000" pitchFamily="50" charset="-128"/>
              </a:rPr>
              <a:t>年○月</a:t>
            </a:r>
            <a:endParaRPr lang="en-US" altLang="ja-JP" sz="1200" b="1" dirty="0">
              <a:solidFill>
                <a:srgbClr val="333333"/>
              </a:solidFill>
              <a:latin typeface="游ゴシック" panose="020B0400000000000000" pitchFamily="50" charset="-128"/>
              <a:ea typeface="游ゴシック" panose="020B0400000000000000" pitchFamily="50" charset="-128"/>
            </a:endParaRPr>
          </a:p>
          <a:p>
            <a:pPr algn="l"/>
            <a:endParaRPr lang="en-US" altLang="ja-JP" sz="1200" b="1" dirty="0">
              <a:solidFill>
                <a:srgbClr val="333333"/>
              </a:solidFill>
              <a:latin typeface="游ゴシック" panose="020B0400000000000000" pitchFamily="50" charset="-128"/>
              <a:ea typeface="游ゴシック" panose="020B0400000000000000" pitchFamily="50" charset="-128"/>
            </a:endParaRPr>
          </a:p>
          <a:p>
            <a:pPr algn="l"/>
            <a:r>
              <a:rPr lang="ja-JP" altLang="en-US" sz="1200" b="1" dirty="0">
                <a:solidFill>
                  <a:srgbClr val="333333"/>
                </a:solidFill>
                <a:latin typeface="游ゴシック" panose="020B0400000000000000" pitchFamily="50" charset="-128"/>
                <a:ea typeface="游ゴシック" panose="020B0400000000000000" pitchFamily="50" charset="-128"/>
              </a:rPr>
              <a:t>経歴が入ります</a:t>
            </a:r>
            <a:endParaRPr lang="en-US" altLang="ja-JP" sz="1200" b="1" dirty="0">
              <a:solidFill>
                <a:srgbClr val="333333"/>
              </a:solidFill>
              <a:latin typeface="游ゴシック" panose="020B0400000000000000" pitchFamily="50" charset="-128"/>
              <a:ea typeface="游ゴシック" panose="020B0400000000000000" pitchFamily="50" charset="-128"/>
            </a:endParaRPr>
          </a:p>
        </p:txBody>
      </p:sp>
      <p:sp>
        <p:nvSpPr>
          <p:cNvPr id="78" name="タイトル 1">
            <a:extLst>
              <a:ext uri="{FF2B5EF4-FFF2-40B4-BE49-F238E27FC236}">
                <a16:creationId xmlns:a16="http://schemas.microsoft.com/office/drawing/2014/main" id="{AE9690CF-DD51-452D-98F2-8594021A253B}"/>
              </a:ext>
            </a:extLst>
          </p:cNvPr>
          <p:cNvSpPr txBox="1">
            <a:spLocks/>
          </p:cNvSpPr>
          <p:nvPr/>
        </p:nvSpPr>
        <p:spPr>
          <a:xfrm>
            <a:off x="3736506" y="3431677"/>
            <a:ext cx="2249984" cy="539739"/>
          </a:xfrm>
          <a:prstGeom prst="rect">
            <a:avLst/>
          </a:prstGeom>
        </p:spPr>
        <p:txBody>
          <a:bodyPr vert="horz" lIns="91440" tIns="45720" rIns="91440" bIns="45720" rtlCol="0" anchor="t">
            <a:normAutofit fontScale="97500" lnSpcReduction="10000"/>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pPr algn="l"/>
            <a:r>
              <a:rPr lang="en-US" altLang="ja-JP" sz="1200" b="1" dirty="0">
                <a:solidFill>
                  <a:srgbClr val="333333"/>
                </a:solidFill>
                <a:latin typeface="游ゴシック" panose="020B0400000000000000" pitchFamily="50" charset="-128"/>
                <a:ea typeface="游ゴシック" panose="020B0400000000000000" pitchFamily="50" charset="-128"/>
              </a:rPr>
              <a:t>2017</a:t>
            </a:r>
            <a:r>
              <a:rPr lang="ja-JP" altLang="en-US" sz="1200" b="1" dirty="0">
                <a:solidFill>
                  <a:srgbClr val="333333"/>
                </a:solidFill>
                <a:latin typeface="游ゴシック" panose="020B0400000000000000" pitchFamily="50" charset="-128"/>
                <a:ea typeface="游ゴシック" panose="020B0400000000000000" pitchFamily="50" charset="-128"/>
              </a:rPr>
              <a:t>年○月</a:t>
            </a:r>
            <a:endParaRPr lang="en-US" altLang="ja-JP" sz="1200" b="1" dirty="0">
              <a:solidFill>
                <a:srgbClr val="333333"/>
              </a:solidFill>
              <a:latin typeface="游ゴシック" panose="020B0400000000000000" pitchFamily="50" charset="-128"/>
              <a:ea typeface="游ゴシック" panose="020B0400000000000000" pitchFamily="50" charset="-128"/>
            </a:endParaRPr>
          </a:p>
          <a:p>
            <a:pPr algn="l"/>
            <a:endParaRPr lang="en-US" altLang="ja-JP" sz="1200" b="1" dirty="0">
              <a:solidFill>
                <a:srgbClr val="333333"/>
              </a:solidFill>
              <a:latin typeface="游ゴシック" panose="020B0400000000000000" pitchFamily="50" charset="-128"/>
              <a:ea typeface="游ゴシック" panose="020B0400000000000000" pitchFamily="50" charset="-128"/>
            </a:endParaRPr>
          </a:p>
          <a:p>
            <a:pPr algn="l"/>
            <a:r>
              <a:rPr lang="ja-JP" altLang="en-US" sz="1200" b="1" dirty="0">
                <a:solidFill>
                  <a:srgbClr val="333333"/>
                </a:solidFill>
                <a:latin typeface="游ゴシック" panose="020B0400000000000000" pitchFamily="50" charset="-128"/>
                <a:ea typeface="游ゴシック" panose="020B0400000000000000" pitchFamily="50" charset="-128"/>
              </a:rPr>
              <a:t>経歴が入ります</a:t>
            </a:r>
            <a:endParaRPr lang="en-US" altLang="ja-JP" sz="1200" b="1" dirty="0">
              <a:solidFill>
                <a:srgbClr val="333333"/>
              </a:solidFill>
              <a:latin typeface="游ゴシック" panose="020B0400000000000000" pitchFamily="50" charset="-128"/>
              <a:ea typeface="游ゴシック" panose="020B0400000000000000" pitchFamily="50" charset="-128"/>
            </a:endParaRPr>
          </a:p>
        </p:txBody>
      </p:sp>
      <p:sp>
        <p:nvSpPr>
          <p:cNvPr id="79" name="タイトル 1">
            <a:extLst>
              <a:ext uri="{FF2B5EF4-FFF2-40B4-BE49-F238E27FC236}">
                <a16:creationId xmlns:a16="http://schemas.microsoft.com/office/drawing/2014/main" id="{2E9AD0C6-49CF-42E4-A679-AD87A1E148AF}"/>
              </a:ext>
            </a:extLst>
          </p:cNvPr>
          <p:cNvSpPr txBox="1">
            <a:spLocks/>
          </p:cNvSpPr>
          <p:nvPr/>
        </p:nvSpPr>
        <p:spPr>
          <a:xfrm>
            <a:off x="3736506" y="5028573"/>
            <a:ext cx="2249984" cy="539739"/>
          </a:xfrm>
          <a:prstGeom prst="rect">
            <a:avLst/>
          </a:prstGeom>
        </p:spPr>
        <p:txBody>
          <a:bodyPr vert="horz" lIns="91440" tIns="45720" rIns="91440" bIns="45720" rtlCol="0" anchor="t">
            <a:normAutofit fontScale="97500" lnSpcReduction="10000"/>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pPr algn="l"/>
            <a:r>
              <a:rPr lang="en-US" altLang="ja-JP" sz="1200" b="1" dirty="0">
                <a:solidFill>
                  <a:srgbClr val="333333"/>
                </a:solidFill>
                <a:latin typeface="游ゴシック" panose="020B0400000000000000" pitchFamily="50" charset="-128"/>
                <a:ea typeface="游ゴシック" panose="020B0400000000000000" pitchFamily="50" charset="-128"/>
              </a:rPr>
              <a:t>2017</a:t>
            </a:r>
            <a:r>
              <a:rPr lang="ja-JP" altLang="en-US" sz="1200" b="1" dirty="0">
                <a:solidFill>
                  <a:srgbClr val="333333"/>
                </a:solidFill>
                <a:latin typeface="游ゴシック" panose="020B0400000000000000" pitchFamily="50" charset="-128"/>
                <a:ea typeface="游ゴシック" panose="020B0400000000000000" pitchFamily="50" charset="-128"/>
              </a:rPr>
              <a:t>年○月</a:t>
            </a:r>
            <a:endParaRPr lang="en-US" altLang="ja-JP" sz="1200" b="1" dirty="0">
              <a:solidFill>
                <a:srgbClr val="333333"/>
              </a:solidFill>
              <a:latin typeface="游ゴシック" panose="020B0400000000000000" pitchFamily="50" charset="-128"/>
              <a:ea typeface="游ゴシック" panose="020B0400000000000000" pitchFamily="50" charset="-128"/>
            </a:endParaRPr>
          </a:p>
          <a:p>
            <a:pPr algn="l"/>
            <a:endParaRPr lang="en-US" altLang="ja-JP" sz="1200" b="1" dirty="0">
              <a:solidFill>
                <a:srgbClr val="333333"/>
              </a:solidFill>
              <a:latin typeface="游ゴシック" panose="020B0400000000000000" pitchFamily="50" charset="-128"/>
              <a:ea typeface="游ゴシック" panose="020B0400000000000000" pitchFamily="50" charset="-128"/>
            </a:endParaRPr>
          </a:p>
          <a:p>
            <a:pPr algn="l"/>
            <a:r>
              <a:rPr lang="ja-JP" altLang="en-US" sz="1200" b="1" dirty="0">
                <a:solidFill>
                  <a:srgbClr val="333333"/>
                </a:solidFill>
                <a:latin typeface="游ゴシック" panose="020B0400000000000000" pitchFamily="50" charset="-128"/>
                <a:ea typeface="游ゴシック" panose="020B0400000000000000" pitchFamily="50" charset="-128"/>
              </a:rPr>
              <a:t>経歴が入ります</a:t>
            </a:r>
            <a:endParaRPr lang="en-US" altLang="ja-JP" sz="1200" b="1" dirty="0">
              <a:solidFill>
                <a:srgbClr val="333333"/>
              </a:solidFill>
              <a:latin typeface="游ゴシック" panose="020B0400000000000000" pitchFamily="50" charset="-128"/>
              <a:ea typeface="游ゴシック" panose="020B0400000000000000" pitchFamily="50" charset="-128"/>
            </a:endParaRPr>
          </a:p>
        </p:txBody>
      </p:sp>
      <p:sp>
        <p:nvSpPr>
          <p:cNvPr id="80" name="タイトル 1">
            <a:extLst>
              <a:ext uri="{FF2B5EF4-FFF2-40B4-BE49-F238E27FC236}">
                <a16:creationId xmlns:a16="http://schemas.microsoft.com/office/drawing/2014/main" id="{11B3AA29-BDB2-495C-99B1-F77C37B50746}"/>
              </a:ext>
            </a:extLst>
          </p:cNvPr>
          <p:cNvSpPr txBox="1">
            <a:spLocks/>
          </p:cNvSpPr>
          <p:nvPr/>
        </p:nvSpPr>
        <p:spPr>
          <a:xfrm>
            <a:off x="637025" y="3850076"/>
            <a:ext cx="2249984" cy="539739"/>
          </a:xfrm>
          <a:prstGeom prst="rect">
            <a:avLst/>
          </a:prstGeom>
        </p:spPr>
        <p:txBody>
          <a:bodyPr vert="horz" lIns="91440" tIns="45720" rIns="91440" bIns="45720" rtlCol="0" anchor="t">
            <a:normAutofit fontScale="97500" lnSpcReduction="10000"/>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pPr algn="l"/>
            <a:r>
              <a:rPr lang="en-US" altLang="ja-JP" sz="1200" b="1" dirty="0">
                <a:solidFill>
                  <a:srgbClr val="333333"/>
                </a:solidFill>
                <a:latin typeface="游ゴシック" panose="020B0400000000000000" pitchFamily="50" charset="-128"/>
                <a:ea typeface="游ゴシック" panose="020B0400000000000000" pitchFamily="50" charset="-128"/>
              </a:rPr>
              <a:t>2017</a:t>
            </a:r>
            <a:r>
              <a:rPr lang="ja-JP" altLang="en-US" sz="1200" b="1" dirty="0">
                <a:solidFill>
                  <a:srgbClr val="333333"/>
                </a:solidFill>
                <a:latin typeface="游ゴシック" panose="020B0400000000000000" pitchFamily="50" charset="-128"/>
                <a:ea typeface="游ゴシック" panose="020B0400000000000000" pitchFamily="50" charset="-128"/>
              </a:rPr>
              <a:t>年○月</a:t>
            </a:r>
            <a:endParaRPr lang="en-US" altLang="ja-JP" sz="1200" b="1" dirty="0">
              <a:solidFill>
                <a:srgbClr val="333333"/>
              </a:solidFill>
              <a:latin typeface="游ゴシック" panose="020B0400000000000000" pitchFamily="50" charset="-128"/>
              <a:ea typeface="游ゴシック" panose="020B0400000000000000" pitchFamily="50" charset="-128"/>
            </a:endParaRPr>
          </a:p>
          <a:p>
            <a:pPr algn="l"/>
            <a:endParaRPr lang="en-US" altLang="ja-JP" sz="1200" b="1" dirty="0">
              <a:solidFill>
                <a:srgbClr val="333333"/>
              </a:solidFill>
              <a:latin typeface="游ゴシック" panose="020B0400000000000000" pitchFamily="50" charset="-128"/>
              <a:ea typeface="游ゴシック" panose="020B0400000000000000" pitchFamily="50" charset="-128"/>
            </a:endParaRPr>
          </a:p>
          <a:p>
            <a:pPr algn="l"/>
            <a:r>
              <a:rPr lang="ja-JP" altLang="en-US" sz="1200" b="1" dirty="0">
                <a:solidFill>
                  <a:srgbClr val="333333"/>
                </a:solidFill>
                <a:latin typeface="游ゴシック" panose="020B0400000000000000" pitchFamily="50" charset="-128"/>
                <a:ea typeface="游ゴシック" panose="020B0400000000000000" pitchFamily="50" charset="-128"/>
              </a:rPr>
              <a:t>経歴が入ります</a:t>
            </a:r>
            <a:endParaRPr lang="en-US" altLang="ja-JP" sz="1200" b="1" dirty="0">
              <a:solidFill>
                <a:srgbClr val="333333"/>
              </a:solidFill>
              <a:latin typeface="游ゴシック" panose="020B0400000000000000" pitchFamily="50" charset="-128"/>
              <a:ea typeface="游ゴシック" panose="020B0400000000000000" pitchFamily="50" charset="-128"/>
            </a:endParaRPr>
          </a:p>
        </p:txBody>
      </p:sp>
      <p:sp>
        <p:nvSpPr>
          <p:cNvPr id="81" name="タイトル 1">
            <a:extLst>
              <a:ext uri="{FF2B5EF4-FFF2-40B4-BE49-F238E27FC236}">
                <a16:creationId xmlns:a16="http://schemas.microsoft.com/office/drawing/2014/main" id="{383AD3A7-F9CA-4A69-A2FE-43A80B77697D}"/>
              </a:ext>
            </a:extLst>
          </p:cNvPr>
          <p:cNvSpPr txBox="1">
            <a:spLocks/>
          </p:cNvSpPr>
          <p:nvPr/>
        </p:nvSpPr>
        <p:spPr>
          <a:xfrm>
            <a:off x="660731" y="5425834"/>
            <a:ext cx="2249984" cy="539739"/>
          </a:xfrm>
          <a:prstGeom prst="rect">
            <a:avLst/>
          </a:prstGeom>
        </p:spPr>
        <p:txBody>
          <a:bodyPr vert="horz" lIns="91440" tIns="45720" rIns="91440" bIns="45720" rtlCol="0" anchor="t">
            <a:normAutofit fontScale="97500" lnSpcReduction="10000"/>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pPr algn="l"/>
            <a:r>
              <a:rPr lang="en-US" altLang="ja-JP" sz="1200" b="1" dirty="0">
                <a:solidFill>
                  <a:srgbClr val="333333"/>
                </a:solidFill>
                <a:latin typeface="游ゴシック" panose="020B0400000000000000" pitchFamily="50" charset="-128"/>
                <a:ea typeface="游ゴシック" panose="020B0400000000000000" pitchFamily="50" charset="-128"/>
              </a:rPr>
              <a:t>2017</a:t>
            </a:r>
            <a:r>
              <a:rPr lang="ja-JP" altLang="en-US" sz="1200" b="1" dirty="0">
                <a:solidFill>
                  <a:srgbClr val="333333"/>
                </a:solidFill>
                <a:latin typeface="游ゴシック" panose="020B0400000000000000" pitchFamily="50" charset="-128"/>
                <a:ea typeface="游ゴシック" panose="020B0400000000000000" pitchFamily="50" charset="-128"/>
              </a:rPr>
              <a:t>年○月</a:t>
            </a:r>
            <a:endParaRPr lang="en-US" altLang="ja-JP" sz="1200" b="1" dirty="0">
              <a:solidFill>
                <a:srgbClr val="333333"/>
              </a:solidFill>
              <a:latin typeface="游ゴシック" panose="020B0400000000000000" pitchFamily="50" charset="-128"/>
              <a:ea typeface="游ゴシック" panose="020B0400000000000000" pitchFamily="50" charset="-128"/>
            </a:endParaRPr>
          </a:p>
          <a:p>
            <a:pPr algn="l"/>
            <a:endParaRPr lang="en-US" altLang="ja-JP" sz="1200" b="1" dirty="0">
              <a:solidFill>
                <a:srgbClr val="333333"/>
              </a:solidFill>
              <a:latin typeface="游ゴシック" panose="020B0400000000000000" pitchFamily="50" charset="-128"/>
              <a:ea typeface="游ゴシック" panose="020B0400000000000000" pitchFamily="50" charset="-128"/>
            </a:endParaRPr>
          </a:p>
          <a:p>
            <a:pPr algn="l"/>
            <a:r>
              <a:rPr lang="ja-JP" altLang="en-US" sz="1200" b="1" dirty="0">
                <a:solidFill>
                  <a:srgbClr val="333333"/>
                </a:solidFill>
                <a:latin typeface="游ゴシック" panose="020B0400000000000000" pitchFamily="50" charset="-128"/>
                <a:ea typeface="游ゴシック" panose="020B0400000000000000" pitchFamily="50" charset="-128"/>
              </a:rPr>
              <a:t>経歴が入ります</a:t>
            </a:r>
            <a:endParaRPr lang="en-US" altLang="ja-JP" sz="1200" b="1" dirty="0">
              <a:solidFill>
                <a:srgbClr val="333333"/>
              </a:solidFill>
              <a:latin typeface="游ゴシック" panose="020B0400000000000000" pitchFamily="50" charset="-128"/>
              <a:ea typeface="游ゴシック" panose="020B0400000000000000" pitchFamily="50" charset="-128"/>
            </a:endParaRPr>
          </a:p>
        </p:txBody>
      </p:sp>
    </p:spTree>
    <p:extLst>
      <p:ext uri="{BB962C8B-B14F-4D97-AF65-F5344CB8AC3E}">
        <p14:creationId xmlns:p14="http://schemas.microsoft.com/office/powerpoint/2010/main" val="31928829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
            <a:extLst>
              <a:ext uri="{FF2B5EF4-FFF2-40B4-BE49-F238E27FC236}">
                <a16:creationId xmlns:a16="http://schemas.microsoft.com/office/drawing/2014/main" id="{120BBABF-07E1-4A55-8E69-6C5AA0187DCE}"/>
              </a:ext>
            </a:extLst>
          </p:cNvPr>
          <p:cNvSpPr txBox="1">
            <a:spLocks/>
          </p:cNvSpPr>
          <p:nvPr/>
        </p:nvSpPr>
        <p:spPr>
          <a:xfrm rot="16200000">
            <a:off x="1122166" y="3813451"/>
            <a:ext cx="10532303" cy="1929063"/>
          </a:xfrm>
          <a:prstGeom prst="rect">
            <a:avLst/>
          </a:prstGeom>
          <a:noFill/>
          <a:ln>
            <a:noFill/>
          </a:ln>
          <a:effectLst>
            <a:glow rad="228600">
              <a:schemeClr val="accent1">
                <a:satMod val="175000"/>
                <a:alpha val="40000"/>
              </a:schemeClr>
            </a:glow>
          </a:effectLst>
        </p:spPr>
        <p:txBody>
          <a:bodyPr vert="horz" lIns="91440" tIns="45720" rIns="91440" bIns="45720" rtlCol="0" anchor="b">
            <a:noAutofit/>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pPr algn="l"/>
            <a:r>
              <a:rPr lang="en-US" altLang="ja-JP" sz="13100" b="1" dirty="0">
                <a:solidFill>
                  <a:schemeClr val="bg1">
                    <a:lumMod val="95000"/>
                  </a:schemeClr>
                </a:solidFill>
                <a:latin typeface="游ゴシック" panose="020B0400000000000000" pitchFamily="50" charset="-128"/>
                <a:ea typeface="游ゴシック" panose="020B0400000000000000" pitchFamily="50" charset="-128"/>
              </a:rPr>
              <a:t>PORTFOLIO</a:t>
            </a:r>
            <a:endParaRPr lang="ja-JP" altLang="en-US" sz="13100" dirty="0">
              <a:solidFill>
                <a:schemeClr val="bg1">
                  <a:lumMod val="95000"/>
                </a:schemeClr>
              </a:solidFill>
              <a:latin typeface="Noto Sans CJK JP Bold" panose="020B0800000000000000" pitchFamily="34" charset="-128"/>
              <a:ea typeface="Noto Sans CJK JP Bold" panose="020B0800000000000000" pitchFamily="34" charset="-128"/>
            </a:endParaRPr>
          </a:p>
        </p:txBody>
      </p:sp>
      <p:sp>
        <p:nvSpPr>
          <p:cNvPr id="40" name="タイトル 1"/>
          <p:cNvSpPr txBox="1">
            <a:spLocks/>
          </p:cNvSpPr>
          <p:nvPr/>
        </p:nvSpPr>
        <p:spPr>
          <a:xfrm>
            <a:off x="651129" y="4855191"/>
            <a:ext cx="2632993" cy="892464"/>
          </a:xfrm>
          <a:prstGeom prst="rect">
            <a:avLst/>
          </a:prstGeom>
        </p:spPr>
        <p:txBody>
          <a:bodyPr vert="horz" lIns="91440" tIns="45720" rIns="91440" bIns="45720" rtlCol="0" anchor="b">
            <a:normAutofit/>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pPr algn="l">
              <a:lnSpc>
                <a:spcPct val="120000"/>
              </a:lnSpc>
            </a:pPr>
            <a:endParaRPr lang="ja-JP" altLang="en-US" sz="1800" b="1" dirty="0">
              <a:solidFill>
                <a:srgbClr val="333333"/>
              </a:solidFill>
              <a:latin typeface="游ゴシック" panose="020B0400000000000000" pitchFamily="50" charset="-128"/>
              <a:ea typeface="游ゴシック" panose="020B0400000000000000" pitchFamily="50" charset="-128"/>
            </a:endParaRPr>
          </a:p>
        </p:txBody>
      </p:sp>
      <p:cxnSp>
        <p:nvCxnSpPr>
          <p:cNvPr id="27" name="直線コネクタ 26"/>
          <p:cNvCxnSpPr>
            <a:cxnSpLocks/>
          </p:cNvCxnSpPr>
          <p:nvPr/>
        </p:nvCxnSpPr>
        <p:spPr>
          <a:xfrm>
            <a:off x="367806" y="500117"/>
            <a:ext cx="6133028" cy="0"/>
          </a:xfrm>
          <a:prstGeom prst="line">
            <a:avLst/>
          </a:prstGeom>
          <a:ln>
            <a:solidFill>
              <a:srgbClr val="333333"/>
            </a:solidFill>
          </a:ln>
        </p:spPr>
        <p:style>
          <a:lnRef idx="1">
            <a:schemeClr val="accent1"/>
          </a:lnRef>
          <a:fillRef idx="0">
            <a:schemeClr val="accent1"/>
          </a:fillRef>
          <a:effectRef idx="0">
            <a:schemeClr val="accent1"/>
          </a:effectRef>
          <a:fontRef idx="minor">
            <a:schemeClr val="tx1"/>
          </a:fontRef>
        </p:style>
      </p:cxnSp>
      <p:cxnSp>
        <p:nvCxnSpPr>
          <p:cNvPr id="26" name="直線コネクタ 25">
            <a:extLst>
              <a:ext uri="{FF2B5EF4-FFF2-40B4-BE49-F238E27FC236}">
                <a16:creationId xmlns:a16="http://schemas.microsoft.com/office/drawing/2014/main" id="{02FCAB7F-D018-4900-A4E0-320DD7746573}"/>
              </a:ext>
            </a:extLst>
          </p:cNvPr>
          <p:cNvCxnSpPr>
            <a:cxnSpLocks/>
          </p:cNvCxnSpPr>
          <p:nvPr/>
        </p:nvCxnSpPr>
        <p:spPr>
          <a:xfrm>
            <a:off x="393206" y="9368041"/>
            <a:ext cx="6133028" cy="0"/>
          </a:xfrm>
          <a:prstGeom prst="line">
            <a:avLst/>
          </a:prstGeom>
          <a:ln>
            <a:solidFill>
              <a:srgbClr val="333333"/>
            </a:solidFill>
          </a:ln>
        </p:spPr>
        <p:style>
          <a:lnRef idx="1">
            <a:schemeClr val="accent1"/>
          </a:lnRef>
          <a:fillRef idx="0">
            <a:schemeClr val="accent1"/>
          </a:fillRef>
          <a:effectRef idx="0">
            <a:schemeClr val="accent1"/>
          </a:effectRef>
          <a:fontRef idx="minor">
            <a:schemeClr val="tx1"/>
          </a:fontRef>
        </p:style>
      </p:cxnSp>
      <p:sp>
        <p:nvSpPr>
          <p:cNvPr id="29" name="タイトル 1">
            <a:extLst>
              <a:ext uri="{FF2B5EF4-FFF2-40B4-BE49-F238E27FC236}">
                <a16:creationId xmlns:a16="http://schemas.microsoft.com/office/drawing/2014/main" id="{88D9AE35-DF19-4FC4-8922-174A8DC734E0}"/>
              </a:ext>
            </a:extLst>
          </p:cNvPr>
          <p:cNvSpPr txBox="1">
            <a:spLocks/>
          </p:cNvSpPr>
          <p:nvPr/>
        </p:nvSpPr>
        <p:spPr>
          <a:xfrm>
            <a:off x="5028904" y="63500"/>
            <a:ext cx="1497330" cy="475488"/>
          </a:xfrm>
          <a:prstGeom prst="rect">
            <a:avLst/>
          </a:prstGeom>
        </p:spPr>
        <p:txBody>
          <a:bodyPr vert="horz" lIns="91440" tIns="45720" rIns="91440" bIns="45720" rtlCol="0" anchor="b">
            <a:normAutofit fontScale="97500"/>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pPr algn="r"/>
            <a:r>
              <a:rPr lang="en-US" altLang="ja-JP" sz="1800" b="1" dirty="0">
                <a:solidFill>
                  <a:srgbClr val="333333"/>
                </a:solidFill>
                <a:latin typeface="游ゴシック" panose="020B0400000000000000" pitchFamily="50" charset="-128"/>
                <a:ea typeface="游ゴシック" panose="020B0400000000000000" pitchFamily="50" charset="-128"/>
              </a:rPr>
              <a:t>00</a:t>
            </a:r>
            <a:endParaRPr lang="ja-JP" altLang="en-US" sz="1800" b="1" dirty="0">
              <a:solidFill>
                <a:srgbClr val="333333"/>
              </a:solidFill>
              <a:latin typeface="游ゴシック" panose="020B0400000000000000" pitchFamily="50" charset="-128"/>
              <a:ea typeface="游ゴシック" panose="020B0400000000000000" pitchFamily="50" charset="-128"/>
            </a:endParaRPr>
          </a:p>
        </p:txBody>
      </p:sp>
      <p:sp>
        <p:nvSpPr>
          <p:cNvPr id="19" name="タイトル 1">
            <a:extLst>
              <a:ext uri="{FF2B5EF4-FFF2-40B4-BE49-F238E27FC236}">
                <a16:creationId xmlns:a16="http://schemas.microsoft.com/office/drawing/2014/main" id="{B60F8602-C4EF-4159-9FFE-0F8754204714}"/>
              </a:ext>
            </a:extLst>
          </p:cNvPr>
          <p:cNvSpPr txBox="1">
            <a:spLocks/>
          </p:cNvSpPr>
          <p:nvPr/>
        </p:nvSpPr>
        <p:spPr>
          <a:xfrm>
            <a:off x="5423784" y="138402"/>
            <a:ext cx="913515" cy="475488"/>
          </a:xfrm>
          <a:prstGeom prst="rect">
            <a:avLst/>
          </a:prstGeom>
        </p:spPr>
        <p:txBody>
          <a:bodyPr vert="horz" lIns="91440" tIns="45720" rIns="91440" bIns="45720" rtlCol="0" anchor="ctr">
            <a:normAutofit fontScale="97500"/>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pPr algn="l"/>
            <a:r>
              <a:rPr lang="en-US" altLang="ja-JP" sz="1000" b="1" dirty="0">
                <a:solidFill>
                  <a:srgbClr val="333333"/>
                </a:solidFill>
                <a:latin typeface="游ゴシック" panose="020B0400000000000000" pitchFamily="50" charset="-128"/>
                <a:ea typeface="游ゴシック" panose="020B0400000000000000" pitchFamily="50" charset="-128"/>
              </a:rPr>
              <a:t>PROFILE</a:t>
            </a:r>
            <a:endParaRPr lang="ja-JP" altLang="en-US" sz="1000" b="1" dirty="0">
              <a:solidFill>
                <a:srgbClr val="333333"/>
              </a:solidFill>
              <a:latin typeface="游ゴシック" panose="020B0400000000000000" pitchFamily="50" charset="-128"/>
              <a:ea typeface="游ゴシック" panose="020B0400000000000000" pitchFamily="50" charset="-128"/>
            </a:endParaRPr>
          </a:p>
        </p:txBody>
      </p:sp>
      <p:sp>
        <p:nvSpPr>
          <p:cNvPr id="20" name="テキスト ボックス 19">
            <a:extLst>
              <a:ext uri="{FF2B5EF4-FFF2-40B4-BE49-F238E27FC236}">
                <a16:creationId xmlns:a16="http://schemas.microsoft.com/office/drawing/2014/main" id="{56611859-4B00-4FB9-8FC3-17C3370D11AC}"/>
              </a:ext>
            </a:extLst>
          </p:cNvPr>
          <p:cNvSpPr txBox="1"/>
          <p:nvPr/>
        </p:nvSpPr>
        <p:spPr>
          <a:xfrm>
            <a:off x="631444" y="712628"/>
            <a:ext cx="5705855" cy="3577903"/>
          </a:xfrm>
          <a:prstGeom prst="rect">
            <a:avLst/>
          </a:prstGeom>
          <a:noFill/>
        </p:spPr>
        <p:txBody>
          <a:bodyPr wrap="square" rtlCol="0">
            <a:spAutoFit/>
          </a:bodyPr>
          <a:lstStyle/>
          <a:p>
            <a:pPr>
              <a:lnSpc>
                <a:spcPct val="150000"/>
              </a:lnSpc>
            </a:pPr>
            <a:r>
              <a:rPr kumimoji="1" lang="ja-JP" altLang="en-US" sz="1600" b="1" dirty="0">
                <a:solidFill>
                  <a:srgbClr val="333333"/>
                </a:solidFill>
                <a:latin typeface="游ゴシック" panose="020B0400000000000000" pitchFamily="50" charset="-128"/>
                <a:ea typeface="游ゴシック" panose="020B0400000000000000" pitchFamily="50" charset="-128"/>
              </a:rPr>
              <a:t>　　　対応できる業務</a:t>
            </a:r>
          </a:p>
          <a:p>
            <a:pPr>
              <a:lnSpc>
                <a:spcPct val="150000"/>
              </a:lnSpc>
            </a:pPr>
            <a:endParaRPr kumimoji="1" lang="en-US" altLang="ja-JP" sz="1100" dirty="0">
              <a:latin typeface="游ゴシック" panose="020B0400000000000000" pitchFamily="50" charset="-128"/>
              <a:ea typeface="游ゴシック" panose="020B0400000000000000" pitchFamily="50" charset="-128"/>
            </a:endParaRPr>
          </a:p>
          <a:p>
            <a:pPr>
              <a:lnSpc>
                <a:spcPct val="150000"/>
              </a:lnSpc>
            </a:pPr>
            <a:r>
              <a:rPr kumimoji="1" lang="ja-JP" altLang="en-US" sz="1100" dirty="0">
                <a:latin typeface="游ゴシック" panose="020B0400000000000000" pitchFamily="50" charset="-128"/>
                <a:ea typeface="游ゴシック" panose="020B0400000000000000" pitchFamily="50" charset="-128"/>
              </a:rPr>
              <a:t>　</a:t>
            </a:r>
            <a:r>
              <a:rPr kumimoji="1" lang="ja-JP" altLang="en-US" sz="1200" b="1" dirty="0">
                <a:latin typeface="游ゴシック" panose="020B0400000000000000" pitchFamily="50" charset="-128"/>
                <a:ea typeface="游ゴシック" panose="020B0400000000000000" pitchFamily="50" charset="-128"/>
              </a:rPr>
              <a:t>ディレクション</a:t>
            </a:r>
            <a:endParaRPr kumimoji="1" lang="en-US" altLang="ja-JP" sz="1200" b="1" dirty="0">
              <a:latin typeface="游ゴシック" panose="020B0400000000000000" pitchFamily="50" charset="-128"/>
              <a:ea typeface="游ゴシック" panose="020B0400000000000000" pitchFamily="50" charset="-128"/>
            </a:endParaRPr>
          </a:p>
          <a:p>
            <a:pPr>
              <a:lnSpc>
                <a:spcPct val="150000"/>
              </a:lnSpc>
            </a:pPr>
            <a:r>
              <a:rPr kumimoji="1" lang="ja-JP" altLang="en-US" sz="1100" dirty="0">
                <a:latin typeface="游ゴシック" panose="020B0400000000000000" pitchFamily="50" charset="-128"/>
                <a:ea typeface="游ゴシック" panose="020B0400000000000000" pitchFamily="50" charset="-128"/>
              </a:rPr>
              <a:t>　　・スケジュール管理、予算管理、プロジェクトリソース調整</a:t>
            </a:r>
            <a:endParaRPr kumimoji="1" lang="en-US" altLang="ja-JP" sz="1100" dirty="0">
              <a:latin typeface="游ゴシック" panose="020B0400000000000000" pitchFamily="50" charset="-128"/>
              <a:ea typeface="游ゴシック" panose="020B0400000000000000" pitchFamily="50" charset="-128"/>
            </a:endParaRPr>
          </a:p>
          <a:p>
            <a:pPr>
              <a:lnSpc>
                <a:spcPct val="150000"/>
              </a:lnSpc>
            </a:pPr>
            <a:r>
              <a:rPr kumimoji="1" lang="ja-JP" altLang="en-US" sz="1100" dirty="0">
                <a:latin typeface="游ゴシック" panose="020B0400000000000000" pitchFamily="50" charset="-128"/>
                <a:ea typeface="游ゴシック" panose="020B0400000000000000" pitchFamily="50" charset="-128"/>
              </a:rPr>
              <a:t>　　・売上管理、予算実績管理、また関連の資料・帳票制作</a:t>
            </a:r>
            <a:endParaRPr kumimoji="1" lang="en-US" altLang="ja-JP" sz="1100" dirty="0">
              <a:latin typeface="游ゴシック" panose="020B0400000000000000" pitchFamily="50" charset="-128"/>
              <a:ea typeface="游ゴシック" panose="020B0400000000000000" pitchFamily="50" charset="-128"/>
            </a:endParaRPr>
          </a:p>
          <a:p>
            <a:pPr>
              <a:lnSpc>
                <a:spcPct val="150000"/>
              </a:lnSpc>
            </a:pPr>
            <a:r>
              <a:rPr kumimoji="1" lang="ja-JP" altLang="en-US" sz="1100" dirty="0">
                <a:latin typeface="游ゴシック" panose="020B0400000000000000" pitchFamily="50" charset="-128"/>
                <a:ea typeface="游ゴシック" panose="020B0400000000000000" pitchFamily="50" charset="-128"/>
              </a:rPr>
              <a:t>　　・パートナー企業との調整業務、折衝・交渉</a:t>
            </a:r>
            <a:endParaRPr kumimoji="1" lang="en-US" altLang="ja-JP" sz="1100" dirty="0">
              <a:latin typeface="游ゴシック" panose="020B0400000000000000" pitchFamily="50" charset="-128"/>
              <a:ea typeface="游ゴシック" panose="020B0400000000000000" pitchFamily="50" charset="-128"/>
            </a:endParaRPr>
          </a:p>
          <a:p>
            <a:pPr>
              <a:lnSpc>
                <a:spcPct val="150000"/>
              </a:lnSpc>
            </a:pPr>
            <a:r>
              <a:rPr kumimoji="1" lang="ja-JP" altLang="en-US" sz="1100" dirty="0">
                <a:latin typeface="游ゴシック" panose="020B0400000000000000" pitchFamily="50" charset="-128"/>
                <a:ea typeface="游ゴシック" panose="020B0400000000000000" pitchFamily="50" charset="-128"/>
              </a:rPr>
              <a:t>　</a:t>
            </a:r>
            <a:r>
              <a:rPr kumimoji="1" lang="ja-JP" altLang="en-US" sz="1200" b="1" dirty="0">
                <a:latin typeface="游ゴシック" panose="020B0400000000000000" pitchFamily="50" charset="-128"/>
                <a:ea typeface="游ゴシック" panose="020B0400000000000000" pitchFamily="50" charset="-128"/>
              </a:rPr>
              <a:t>マークアップ</a:t>
            </a:r>
            <a:r>
              <a:rPr kumimoji="1" lang="en-US" altLang="ja-JP" sz="1200" b="1" dirty="0">
                <a:latin typeface="游ゴシック" panose="020B0400000000000000" pitchFamily="50" charset="-128"/>
                <a:ea typeface="游ゴシック" panose="020B0400000000000000" pitchFamily="50" charset="-128"/>
              </a:rPr>
              <a:t>/</a:t>
            </a:r>
            <a:r>
              <a:rPr kumimoji="1" lang="ja-JP" altLang="en-US" sz="1200" b="1" dirty="0">
                <a:latin typeface="游ゴシック" panose="020B0400000000000000" pitchFamily="50" charset="-128"/>
                <a:ea typeface="游ゴシック" panose="020B0400000000000000" pitchFamily="50" charset="-128"/>
              </a:rPr>
              <a:t>フロントエンド</a:t>
            </a:r>
            <a:endParaRPr kumimoji="1" lang="en-US" altLang="ja-JP" sz="1200" b="1" dirty="0">
              <a:latin typeface="游ゴシック" panose="020B0400000000000000" pitchFamily="50" charset="-128"/>
            </a:endParaRPr>
          </a:p>
          <a:p>
            <a:pPr>
              <a:lnSpc>
                <a:spcPct val="150000"/>
              </a:lnSpc>
            </a:pPr>
            <a:r>
              <a:rPr kumimoji="1" lang="ja-JP" altLang="en-US" sz="1100" dirty="0">
                <a:latin typeface="游ゴシック" panose="020B0400000000000000" pitchFamily="50" charset="-128"/>
              </a:rPr>
              <a:t>　　・モバイルフレンドリー・</a:t>
            </a:r>
            <a:r>
              <a:rPr kumimoji="1" lang="en-US" altLang="ja-JP" sz="1100" dirty="0">
                <a:latin typeface="游ゴシック" panose="020B0400000000000000" pitchFamily="50" charset="-128"/>
              </a:rPr>
              <a:t>SEO</a:t>
            </a:r>
            <a:r>
              <a:rPr kumimoji="1" lang="ja-JP" altLang="en-US" sz="1100" dirty="0">
                <a:latin typeface="游ゴシック" panose="020B0400000000000000" pitchFamily="50" charset="-128"/>
              </a:rPr>
              <a:t>を配慮した、レスポンシブサイト制作・設計</a:t>
            </a:r>
            <a:endParaRPr kumimoji="1" lang="en-US" altLang="ja-JP" sz="1100" dirty="0">
              <a:latin typeface="游ゴシック" panose="020B0400000000000000" pitchFamily="50" charset="-128"/>
            </a:endParaRPr>
          </a:p>
          <a:p>
            <a:pPr>
              <a:lnSpc>
                <a:spcPct val="150000"/>
              </a:lnSpc>
            </a:pPr>
            <a:r>
              <a:rPr kumimoji="1" lang="ja-JP" altLang="en-US" sz="1100" dirty="0">
                <a:latin typeface="游ゴシック" panose="020B0400000000000000" pitchFamily="50" charset="-128"/>
              </a:rPr>
              <a:t>　　・大規模サイト</a:t>
            </a:r>
            <a:r>
              <a:rPr kumimoji="1" lang="en-US" altLang="ja-JP" sz="1100" dirty="0">
                <a:latin typeface="游ゴシック" panose="020B0400000000000000" pitchFamily="50" charset="-128"/>
              </a:rPr>
              <a:t>CSS</a:t>
            </a:r>
            <a:r>
              <a:rPr kumimoji="1" lang="ja-JP" altLang="en-US" sz="1100" dirty="0">
                <a:latin typeface="游ゴシック" panose="020B0400000000000000" pitchFamily="50" charset="-128"/>
              </a:rPr>
              <a:t>設計、</a:t>
            </a:r>
            <a:r>
              <a:rPr kumimoji="1" lang="en-US" altLang="ja-JP" sz="1100" dirty="0">
                <a:latin typeface="游ゴシック" panose="020B0400000000000000" pitchFamily="50" charset="-128"/>
              </a:rPr>
              <a:t>CMS</a:t>
            </a:r>
            <a:r>
              <a:rPr kumimoji="1" lang="ja-JP" altLang="en-US" sz="1100" dirty="0">
                <a:latin typeface="游ゴシック" panose="020B0400000000000000" pitchFamily="50" charset="-128"/>
              </a:rPr>
              <a:t>テンプレート開発、コーディング品質管理</a:t>
            </a:r>
            <a:endParaRPr kumimoji="1" lang="en-US" altLang="ja-JP" sz="1100" dirty="0">
              <a:latin typeface="游ゴシック" panose="020B0400000000000000" pitchFamily="50" charset="-128"/>
            </a:endParaRPr>
          </a:p>
          <a:p>
            <a:pPr>
              <a:lnSpc>
                <a:spcPct val="150000"/>
              </a:lnSpc>
            </a:pPr>
            <a:r>
              <a:rPr kumimoji="1" lang="ja-JP" altLang="en-US" sz="1100" dirty="0">
                <a:latin typeface="游ゴシック" panose="020B0400000000000000" pitchFamily="50" charset="-128"/>
              </a:rPr>
              <a:t>　　・</a:t>
            </a:r>
            <a:r>
              <a:rPr kumimoji="1" lang="en-US" altLang="ja-JP" sz="1100" dirty="0" err="1">
                <a:latin typeface="游ゴシック" panose="020B0400000000000000" pitchFamily="50" charset="-128"/>
              </a:rPr>
              <a:t>javascript</a:t>
            </a:r>
            <a:r>
              <a:rPr kumimoji="1" lang="ja-JP" altLang="en-US" sz="1100" dirty="0">
                <a:latin typeface="游ゴシック" panose="020B0400000000000000" pitchFamily="50" charset="-128"/>
              </a:rPr>
              <a:t>・</a:t>
            </a:r>
            <a:r>
              <a:rPr kumimoji="1" lang="en-US" altLang="ja-JP" sz="1100" dirty="0">
                <a:latin typeface="游ゴシック" panose="020B0400000000000000" pitchFamily="50" charset="-128"/>
              </a:rPr>
              <a:t>jQuery</a:t>
            </a:r>
            <a:r>
              <a:rPr kumimoji="1" lang="ja-JP" altLang="en-US" sz="1100" dirty="0">
                <a:latin typeface="游ゴシック" panose="020B0400000000000000" pitchFamily="50" charset="-128"/>
              </a:rPr>
              <a:t>制作実装、</a:t>
            </a:r>
            <a:r>
              <a:rPr kumimoji="1" lang="en-US" altLang="ja-JP" sz="1100" dirty="0">
                <a:latin typeface="游ゴシック" panose="020B0400000000000000" pitchFamily="50" charset="-128"/>
              </a:rPr>
              <a:t>CMS</a:t>
            </a:r>
            <a:r>
              <a:rPr kumimoji="1" lang="ja-JP" altLang="en-US" sz="1100" dirty="0">
                <a:latin typeface="游ゴシック" panose="020B0400000000000000" pitchFamily="50" charset="-128"/>
              </a:rPr>
              <a:t>組込・カスタマイズ</a:t>
            </a:r>
          </a:p>
          <a:p>
            <a:pPr>
              <a:lnSpc>
                <a:spcPct val="150000"/>
              </a:lnSpc>
            </a:pPr>
            <a:r>
              <a:rPr kumimoji="1" lang="ja-JP" altLang="en-US" sz="1100" dirty="0">
                <a:latin typeface="游ゴシック" panose="020B0400000000000000" pitchFamily="50" charset="-128"/>
              </a:rPr>
              <a:t>　</a:t>
            </a:r>
            <a:r>
              <a:rPr kumimoji="1" lang="ja-JP" altLang="en-US" sz="1200" b="1" dirty="0">
                <a:latin typeface="游ゴシック" panose="020B0400000000000000" pitchFamily="50" charset="-128"/>
              </a:rPr>
              <a:t>デザイン</a:t>
            </a:r>
            <a:endParaRPr kumimoji="1" lang="en-US" altLang="ja-JP" sz="1200" b="1" dirty="0">
              <a:latin typeface="游ゴシック" panose="020B0400000000000000" pitchFamily="50" charset="-128"/>
            </a:endParaRPr>
          </a:p>
          <a:p>
            <a:pPr>
              <a:lnSpc>
                <a:spcPct val="150000"/>
              </a:lnSpc>
            </a:pPr>
            <a:r>
              <a:rPr kumimoji="1" lang="ja-JP" altLang="en-US" sz="1100" dirty="0">
                <a:latin typeface="游ゴシック" panose="020B0400000000000000" pitchFamily="50" charset="-128"/>
              </a:rPr>
              <a:t>　　・ランディングページデザイン・バナー制作</a:t>
            </a:r>
            <a:endParaRPr kumimoji="1" lang="en-US" altLang="ja-JP" sz="1100" dirty="0">
              <a:latin typeface="游ゴシック" panose="020B0400000000000000" pitchFamily="50" charset="-128"/>
            </a:endParaRPr>
          </a:p>
          <a:p>
            <a:pPr>
              <a:lnSpc>
                <a:spcPct val="150000"/>
              </a:lnSpc>
            </a:pPr>
            <a:r>
              <a:rPr kumimoji="1" lang="ja-JP" altLang="en-US" sz="1100" dirty="0">
                <a:latin typeface="游ゴシック" panose="020B0400000000000000" pitchFamily="50" charset="-128"/>
              </a:rPr>
              <a:t>　　・画像加工・補正・合成などが可能</a:t>
            </a:r>
          </a:p>
        </p:txBody>
      </p:sp>
      <p:grpSp>
        <p:nvGrpSpPr>
          <p:cNvPr id="21" name="グループ化 20">
            <a:extLst>
              <a:ext uri="{FF2B5EF4-FFF2-40B4-BE49-F238E27FC236}">
                <a16:creationId xmlns:a16="http://schemas.microsoft.com/office/drawing/2014/main" id="{D808D501-DD78-45A9-B73A-B2C98E849EDF}"/>
              </a:ext>
            </a:extLst>
          </p:cNvPr>
          <p:cNvGrpSpPr/>
          <p:nvPr/>
        </p:nvGrpSpPr>
        <p:grpSpPr>
          <a:xfrm>
            <a:off x="774623" y="760613"/>
            <a:ext cx="5439854" cy="384517"/>
            <a:chOff x="723823" y="1083489"/>
            <a:chExt cx="5439854" cy="384517"/>
          </a:xfrm>
        </p:grpSpPr>
        <p:cxnSp>
          <p:nvCxnSpPr>
            <p:cNvPr id="22" name="直線コネクタ 21">
              <a:extLst>
                <a:ext uri="{FF2B5EF4-FFF2-40B4-BE49-F238E27FC236}">
                  <a16:creationId xmlns:a16="http://schemas.microsoft.com/office/drawing/2014/main" id="{14CB6A4E-4956-434F-A7CA-19C7F14210DD}"/>
                </a:ext>
              </a:extLst>
            </p:cNvPr>
            <p:cNvCxnSpPr/>
            <p:nvPr/>
          </p:nvCxnSpPr>
          <p:spPr>
            <a:xfrm>
              <a:off x="723823" y="1466502"/>
              <a:ext cx="5439854" cy="0"/>
            </a:xfrm>
            <a:prstGeom prst="line">
              <a:avLst/>
            </a:prstGeom>
            <a:ln w="9525">
              <a:solidFill>
                <a:srgbClr val="333333"/>
              </a:solidFill>
            </a:ln>
          </p:spPr>
          <p:style>
            <a:lnRef idx="1">
              <a:schemeClr val="accent1"/>
            </a:lnRef>
            <a:fillRef idx="0">
              <a:schemeClr val="accent1"/>
            </a:fillRef>
            <a:effectRef idx="0">
              <a:schemeClr val="accent1"/>
            </a:effectRef>
            <a:fontRef idx="minor">
              <a:schemeClr val="tx1"/>
            </a:fontRef>
          </p:style>
        </p:cxnSp>
        <p:sp>
          <p:nvSpPr>
            <p:cNvPr id="23" name="タイトル 1">
              <a:extLst>
                <a:ext uri="{FF2B5EF4-FFF2-40B4-BE49-F238E27FC236}">
                  <a16:creationId xmlns:a16="http://schemas.microsoft.com/office/drawing/2014/main" id="{7550493E-ADE4-4F35-B597-5490648857CC}"/>
                </a:ext>
              </a:extLst>
            </p:cNvPr>
            <p:cNvSpPr txBox="1">
              <a:spLocks/>
            </p:cNvSpPr>
            <p:nvPr/>
          </p:nvSpPr>
          <p:spPr>
            <a:xfrm>
              <a:off x="723823" y="1083489"/>
              <a:ext cx="418770" cy="384517"/>
            </a:xfrm>
            <a:prstGeom prst="rect">
              <a:avLst/>
            </a:prstGeom>
            <a:solidFill>
              <a:srgbClr val="333333"/>
            </a:solidFill>
          </p:spPr>
          <p:txBody>
            <a:bodyPr vert="horz" lIns="91440" tIns="45720" rIns="91440" bIns="45720" rtlCol="0" anchor="ctr">
              <a:normAutofit lnSpcReduction="10000"/>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pPr>
                <a:lnSpc>
                  <a:spcPct val="160000"/>
                </a:lnSpc>
              </a:pPr>
              <a:r>
                <a:rPr lang="en-US" altLang="ja-JP" sz="1400" b="1" dirty="0">
                  <a:solidFill>
                    <a:schemeClr val="bg1"/>
                  </a:solidFill>
                  <a:latin typeface="游ゴシック" panose="020B0400000000000000" pitchFamily="50" charset="-128"/>
                  <a:ea typeface="游ゴシック" panose="020B0400000000000000" pitchFamily="50" charset="-128"/>
                </a:rPr>
                <a:t>02</a:t>
              </a:r>
              <a:endParaRPr lang="ja-JP" altLang="en-US" sz="1400" b="1" dirty="0">
                <a:solidFill>
                  <a:schemeClr val="bg1"/>
                </a:solidFill>
                <a:latin typeface="游ゴシック" panose="020B0400000000000000" pitchFamily="50" charset="-128"/>
                <a:ea typeface="游ゴシック" panose="020B0400000000000000" pitchFamily="50" charset="-128"/>
              </a:endParaRPr>
            </a:p>
          </p:txBody>
        </p:sp>
      </p:grpSp>
      <p:sp>
        <p:nvSpPr>
          <p:cNvPr id="24" name="テキスト ボックス 23">
            <a:extLst>
              <a:ext uri="{FF2B5EF4-FFF2-40B4-BE49-F238E27FC236}">
                <a16:creationId xmlns:a16="http://schemas.microsoft.com/office/drawing/2014/main" id="{3BB636F9-59C7-4FC9-9661-E3A16447B58D}"/>
              </a:ext>
            </a:extLst>
          </p:cNvPr>
          <p:cNvSpPr txBox="1"/>
          <p:nvPr/>
        </p:nvSpPr>
        <p:spPr>
          <a:xfrm>
            <a:off x="607379" y="4634271"/>
            <a:ext cx="5705855" cy="4662815"/>
          </a:xfrm>
          <a:prstGeom prst="rect">
            <a:avLst/>
          </a:prstGeom>
          <a:noFill/>
        </p:spPr>
        <p:txBody>
          <a:bodyPr wrap="square" rtlCol="0">
            <a:spAutoFit/>
          </a:bodyPr>
          <a:lstStyle/>
          <a:p>
            <a:pPr>
              <a:lnSpc>
                <a:spcPct val="150000"/>
              </a:lnSpc>
            </a:pPr>
            <a:r>
              <a:rPr kumimoji="1" lang="ja-JP" altLang="en-US" sz="1600" b="1" dirty="0">
                <a:solidFill>
                  <a:srgbClr val="333333"/>
                </a:solidFill>
                <a:latin typeface="游ゴシック" panose="020B0400000000000000" pitchFamily="50" charset="-128"/>
                <a:ea typeface="游ゴシック" panose="020B0400000000000000" pitchFamily="50" charset="-128"/>
              </a:rPr>
              <a:t>　　　使用ツール・言語</a:t>
            </a:r>
            <a:endParaRPr kumimoji="1" lang="en-US" altLang="ja-JP" sz="1600" b="1" dirty="0">
              <a:solidFill>
                <a:srgbClr val="333333"/>
              </a:solidFill>
              <a:latin typeface="游ゴシック" panose="020B0400000000000000" pitchFamily="50" charset="-128"/>
              <a:ea typeface="游ゴシック" panose="020B0400000000000000" pitchFamily="50" charset="-128"/>
            </a:endParaRPr>
          </a:p>
          <a:p>
            <a:pPr>
              <a:lnSpc>
                <a:spcPct val="150000"/>
              </a:lnSpc>
            </a:pPr>
            <a:r>
              <a:rPr kumimoji="1" lang="ja-JP" altLang="en-US" sz="1200" b="1" dirty="0">
                <a:latin typeface="游ゴシック" panose="020B0400000000000000" pitchFamily="50" charset="-128"/>
                <a:ea typeface="游ゴシック" panose="020B0400000000000000" pitchFamily="50" charset="-128"/>
              </a:rPr>
              <a:t>　</a:t>
            </a:r>
            <a:endParaRPr kumimoji="1" lang="en-US" altLang="ja-JP" sz="1200" b="1" dirty="0">
              <a:latin typeface="游ゴシック" panose="020B0400000000000000" pitchFamily="50" charset="-128"/>
              <a:ea typeface="游ゴシック" panose="020B0400000000000000" pitchFamily="50" charset="-128"/>
            </a:endParaRPr>
          </a:p>
          <a:p>
            <a:pPr>
              <a:lnSpc>
                <a:spcPct val="150000"/>
              </a:lnSpc>
            </a:pPr>
            <a:r>
              <a:rPr kumimoji="1" lang="ja-JP" altLang="en-US" sz="1200" b="1" dirty="0">
                <a:latin typeface="游ゴシック" panose="020B0400000000000000" pitchFamily="50" charset="-128"/>
                <a:ea typeface="游ゴシック" panose="020B0400000000000000" pitchFamily="50" charset="-128"/>
              </a:rPr>
              <a:t> ■  </a:t>
            </a:r>
            <a:r>
              <a:rPr kumimoji="1" lang="en-US" altLang="ja-JP" sz="1200" b="1" dirty="0">
                <a:latin typeface="游ゴシック" panose="020B0400000000000000" pitchFamily="50" charset="-128"/>
                <a:ea typeface="游ゴシック" panose="020B0400000000000000" pitchFamily="50" charset="-128"/>
              </a:rPr>
              <a:t>OS</a:t>
            </a:r>
          </a:p>
          <a:p>
            <a:pPr>
              <a:lnSpc>
                <a:spcPct val="150000"/>
              </a:lnSpc>
            </a:pPr>
            <a:r>
              <a:rPr kumimoji="1" lang="ja-JP" altLang="en-US" sz="1200" dirty="0">
                <a:latin typeface="游ゴシック" panose="020B0400000000000000" pitchFamily="50" charset="-128"/>
              </a:rPr>
              <a:t>　　</a:t>
            </a:r>
            <a:r>
              <a:rPr kumimoji="1" lang="ja-JP" altLang="en-US" sz="900" dirty="0">
                <a:latin typeface="游ゴシック" panose="020B0400000000000000" pitchFamily="50" charset="-128"/>
              </a:rPr>
              <a:t>▶</a:t>
            </a:r>
            <a:r>
              <a:rPr kumimoji="1" lang="ja-JP" altLang="en-US" sz="1200" dirty="0">
                <a:latin typeface="游ゴシック" panose="020B0400000000000000" pitchFamily="50" charset="-128"/>
              </a:rPr>
              <a:t>　</a:t>
            </a:r>
            <a:r>
              <a:rPr kumimoji="1" lang="en-US" altLang="ja-JP" sz="1100" dirty="0">
                <a:latin typeface="游ゴシック" panose="020B0400000000000000" pitchFamily="50" charset="-128"/>
              </a:rPr>
              <a:t>win /</a:t>
            </a:r>
            <a:r>
              <a:rPr kumimoji="1" lang="ja-JP" altLang="en-US" sz="1100" dirty="0">
                <a:latin typeface="游ゴシック" panose="020B0400000000000000" pitchFamily="50" charset="-128"/>
              </a:rPr>
              <a:t> </a:t>
            </a:r>
            <a:r>
              <a:rPr kumimoji="1" lang="en-US" altLang="ja-JP" sz="1100" dirty="0">
                <a:latin typeface="游ゴシック" panose="020B0400000000000000" pitchFamily="50" charset="-128"/>
              </a:rPr>
              <a:t>mac </a:t>
            </a:r>
            <a:endParaRPr kumimoji="1" lang="en-US" altLang="ja-JP" sz="1200" dirty="0">
              <a:latin typeface="游ゴシック" panose="020B0400000000000000" pitchFamily="50" charset="-128"/>
            </a:endParaRPr>
          </a:p>
          <a:p>
            <a:pPr>
              <a:lnSpc>
                <a:spcPct val="150000"/>
              </a:lnSpc>
            </a:pPr>
            <a:r>
              <a:rPr kumimoji="1" lang="ja-JP" altLang="en-US" sz="1200" b="1" dirty="0">
                <a:latin typeface="游ゴシック" panose="020B0400000000000000" pitchFamily="50" charset="-128"/>
              </a:rPr>
              <a:t> ■  言語</a:t>
            </a:r>
            <a:endParaRPr kumimoji="1" lang="en-US" altLang="ja-JP" sz="1200" b="1" dirty="0">
              <a:latin typeface="游ゴシック" panose="020B0400000000000000" pitchFamily="50" charset="-128"/>
              <a:ea typeface="游ゴシック" panose="020B0400000000000000" pitchFamily="50" charset="-128"/>
            </a:endParaRPr>
          </a:p>
          <a:p>
            <a:pPr>
              <a:lnSpc>
                <a:spcPct val="150000"/>
              </a:lnSpc>
            </a:pPr>
            <a:r>
              <a:rPr kumimoji="1" lang="ja-JP" altLang="en-US" sz="1100" dirty="0">
                <a:latin typeface="游ゴシック" panose="020B0400000000000000" pitchFamily="50" charset="-128"/>
                <a:ea typeface="游ゴシック" panose="020B0400000000000000" pitchFamily="50" charset="-128"/>
              </a:rPr>
              <a:t>　　</a:t>
            </a:r>
            <a:r>
              <a:rPr kumimoji="1" lang="ja-JP" altLang="en-US" sz="800" dirty="0">
                <a:latin typeface="游ゴシック" panose="020B0400000000000000" pitchFamily="50" charset="-128"/>
                <a:ea typeface="游ゴシック" panose="020B0400000000000000" pitchFamily="50" charset="-128"/>
              </a:rPr>
              <a:t>▶</a:t>
            </a:r>
            <a:r>
              <a:rPr kumimoji="1" lang="ja-JP" altLang="en-US" sz="1100" dirty="0">
                <a:latin typeface="游ゴシック" panose="020B0400000000000000" pitchFamily="50" charset="-128"/>
                <a:ea typeface="游ゴシック" panose="020B0400000000000000" pitchFamily="50" charset="-128"/>
              </a:rPr>
              <a:t>　</a:t>
            </a:r>
            <a:r>
              <a:rPr kumimoji="1" lang="en-US" altLang="ja-JP" sz="1100" dirty="0">
                <a:latin typeface="游ゴシック" panose="020B0400000000000000" pitchFamily="50" charset="-128"/>
                <a:ea typeface="游ゴシック" panose="020B0400000000000000" pitchFamily="50" charset="-128"/>
              </a:rPr>
              <a:t>HTML4 / XHTML / HTML5 / CSS2 / CSS3 /</a:t>
            </a:r>
            <a:r>
              <a:rPr kumimoji="1" lang="en-US" altLang="ja-JP" sz="1100" dirty="0">
                <a:latin typeface="游ゴシック" panose="020B0400000000000000" pitchFamily="50" charset="-128"/>
              </a:rPr>
              <a:t> XML / </a:t>
            </a:r>
            <a:r>
              <a:rPr kumimoji="1" lang="en-US" altLang="ja-JP" sz="1100" dirty="0" err="1">
                <a:latin typeface="游ゴシック" panose="020B0400000000000000" pitchFamily="50" charset="-128"/>
              </a:rPr>
              <a:t>json</a:t>
            </a:r>
            <a:r>
              <a:rPr kumimoji="1" lang="en-US" altLang="ja-JP" sz="1100" dirty="0">
                <a:latin typeface="游ゴシック" panose="020B0400000000000000" pitchFamily="50" charset="-128"/>
              </a:rPr>
              <a:t> / </a:t>
            </a:r>
            <a:r>
              <a:rPr kumimoji="1" lang="en-US" altLang="ja-JP" sz="1100" dirty="0" err="1">
                <a:latin typeface="游ゴシック" panose="020B0400000000000000" pitchFamily="50" charset="-128"/>
              </a:rPr>
              <a:t>jsonp</a:t>
            </a:r>
            <a:r>
              <a:rPr kumimoji="1" lang="ja-JP" altLang="en-US" sz="1100" dirty="0">
                <a:latin typeface="游ゴシック" panose="020B0400000000000000" pitchFamily="50" charset="-128"/>
              </a:rPr>
              <a:t>　</a:t>
            </a:r>
            <a:endParaRPr kumimoji="1" lang="en-US" altLang="ja-JP" sz="1100" dirty="0">
              <a:latin typeface="游ゴシック" panose="020B0400000000000000" pitchFamily="50" charset="-128"/>
              <a:ea typeface="游ゴシック" panose="020B0400000000000000" pitchFamily="50" charset="-128"/>
            </a:endParaRPr>
          </a:p>
          <a:p>
            <a:pPr>
              <a:lnSpc>
                <a:spcPct val="150000"/>
              </a:lnSpc>
            </a:pPr>
            <a:r>
              <a:rPr kumimoji="1" lang="ja-JP" altLang="en-US" sz="1100" dirty="0">
                <a:latin typeface="游ゴシック" panose="020B0400000000000000" pitchFamily="50" charset="-128"/>
                <a:ea typeface="游ゴシック" panose="020B0400000000000000" pitchFamily="50" charset="-128"/>
              </a:rPr>
              <a:t>　　</a:t>
            </a:r>
            <a:r>
              <a:rPr kumimoji="1" lang="ja-JP" altLang="en-US" sz="800" dirty="0">
                <a:latin typeface="游ゴシック" panose="020B0400000000000000" pitchFamily="50" charset="-128"/>
                <a:ea typeface="游ゴシック" panose="020B0400000000000000" pitchFamily="50" charset="-128"/>
              </a:rPr>
              <a:t>▶　</a:t>
            </a:r>
            <a:r>
              <a:rPr kumimoji="1" lang="en-US" altLang="ja-JP" sz="800" dirty="0">
                <a:latin typeface="游ゴシック" panose="020B0400000000000000" pitchFamily="50" charset="-128"/>
              </a:rPr>
              <a:t> </a:t>
            </a:r>
            <a:r>
              <a:rPr kumimoji="1" lang="en-US" altLang="ja-JP" sz="1100" dirty="0" err="1">
                <a:latin typeface="游ゴシック" panose="020B0400000000000000" pitchFamily="50" charset="-128"/>
              </a:rPr>
              <a:t>javascript</a:t>
            </a:r>
            <a:r>
              <a:rPr kumimoji="1" lang="en-US" altLang="ja-JP" sz="1100" dirty="0">
                <a:latin typeface="游ゴシック" panose="020B0400000000000000" pitchFamily="50" charset="-128"/>
              </a:rPr>
              <a:t> / jQuery / PHP</a:t>
            </a:r>
            <a:r>
              <a:rPr kumimoji="1" lang="ja-JP" altLang="en-US" sz="1100" dirty="0">
                <a:latin typeface="游ゴシック" panose="020B0400000000000000" pitchFamily="50" charset="-128"/>
              </a:rPr>
              <a:t> </a:t>
            </a:r>
            <a:r>
              <a:rPr kumimoji="1" lang="en-US" altLang="ja-JP" sz="1100" dirty="0">
                <a:latin typeface="游ゴシック" panose="020B0400000000000000" pitchFamily="50" charset="-128"/>
              </a:rPr>
              <a:t>/ Smarty</a:t>
            </a:r>
          </a:p>
          <a:p>
            <a:pPr>
              <a:lnSpc>
                <a:spcPct val="150000"/>
              </a:lnSpc>
            </a:pPr>
            <a:r>
              <a:rPr kumimoji="1" lang="ja-JP" altLang="en-US" sz="1100" b="1" dirty="0">
                <a:latin typeface="游ゴシック" panose="020B0400000000000000" pitchFamily="50" charset="-128"/>
              </a:rPr>
              <a:t> </a:t>
            </a:r>
            <a:r>
              <a:rPr kumimoji="1" lang="ja-JP" altLang="en-US" sz="1200" b="1" dirty="0">
                <a:latin typeface="游ゴシック" panose="020B0400000000000000" pitchFamily="50" charset="-128"/>
              </a:rPr>
              <a:t>■  </a:t>
            </a:r>
            <a:r>
              <a:rPr kumimoji="1" lang="en-US" altLang="ja-JP" sz="1200" b="1" dirty="0">
                <a:latin typeface="游ゴシック" panose="020B0400000000000000" pitchFamily="50" charset="-128"/>
              </a:rPr>
              <a:t>TOOL</a:t>
            </a:r>
            <a:endParaRPr kumimoji="1" lang="en-US" altLang="ja-JP" sz="1200" dirty="0">
              <a:latin typeface="游ゴシック" panose="020B0400000000000000" pitchFamily="50" charset="-128"/>
            </a:endParaRPr>
          </a:p>
          <a:p>
            <a:pPr>
              <a:lnSpc>
                <a:spcPct val="150000"/>
              </a:lnSpc>
            </a:pPr>
            <a:r>
              <a:rPr kumimoji="1" lang="ja-JP" altLang="en-US" sz="1100" dirty="0">
                <a:latin typeface="游ゴシック" panose="020B0400000000000000" pitchFamily="50" charset="-128"/>
              </a:rPr>
              <a:t>　　</a:t>
            </a:r>
            <a:r>
              <a:rPr kumimoji="1" lang="ja-JP" altLang="en-US" sz="800" dirty="0">
                <a:latin typeface="游ゴシック" panose="020B0400000000000000" pitchFamily="50" charset="-128"/>
              </a:rPr>
              <a:t>▶　</a:t>
            </a:r>
            <a:r>
              <a:rPr kumimoji="1" lang="en-US" altLang="ja-JP" sz="800" dirty="0">
                <a:latin typeface="游ゴシック" panose="020B0400000000000000" pitchFamily="50" charset="-128"/>
              </a:rPr>
              <a:t> </a:t>
            </a:r>
            <a:r>
              <a:rPr kumimoji="1" lang="en-US" altLang="ja-JP" sz="1100" dirty="0">
                <a:latin typeface="游ゴシック" panose="020B0400000000000000" pitchFamily="50" charset="-128"/>
              </a:rPr>
              <a:t>Photoshop / illustrator</a:t>
            </a:r>
          </a:p>
          <a:p>
            <a:pPr>
              <a:lnSpc>
                <a:spcPct val="150000"/>
              </a:lnSpc>
            </a:pPr>
            <a:r>
              <a:rPr kumimoji="1" lang="ja-JP" altLang="en-US" sz="1100" dirty="0">
                <a:latin typeface="游ゴシック" panose="020B0400000000000000" pitchFamily="50" charset="-128"/>
              </a:rPr>
              <a:t>　　</a:t>
            </a:r>
            <a:r>
              <a:rPr kumimoji="1" lang="ja-JP" altLang="en-US" sz="800" dirty="0">
                <a:latin typeface="游ゴシック" panose="020B0400000000000000" pitchFamily="50" charset="-128"/>
              </a:rPr>
              <a:t>▶　</a:t>
            </a:r>
            <a:r>
              <a:rPr kumimoji="1" lang="en-US" altLang="ja-JP" sz="800" dirty="0">
                <a:latin typeface="游ゴシック" panose="020B0400000000000000" pitchFamily="50" charset="-128"/>
              </a:rPr>
              <a:t> </a:t>
            </a:r>
            <a:r>
              <a:rPr kumimoji="1" lang="en-US" altLang="ja-JP" sz="1100" dirty="0">
                <a:latin typeface="游ゴシック" panose="020B0400000000000000" pitchFamily="50" charset="-128"/>
              </a:rPr>
              <a:t>Dreamweaver / Sublime Text</a:t>
            </a:r>
          </a:p>
          <a:p>
            <a:pPr>
              <a:lnSpc>
                <a:spcPct val="150000"/>
              </a:lnSpc>
            </a:pPr>
            <a:r>
              <a:rPr kumimoji="1" lang="ja-JP" altLang="en-US" sz="1100" dirty="0">
                <a:latin typeface="游ゴシック" panose="020B0400000000000000" pitchFamily="50" charset="-128"/>
              </a:rPr>
              <a:t>　　</a:t>
            </a:r>
            <a:r>
              <a:rPr kumimoji="1" lang="ja-JP" altLang="en-US" sz="800" dirty="0">
                <a:latin typeface="游ゴシック" panose="020B0400000000000000" pitchFamily="50" charset="-128"/>
              </a:rPr>
              <a:t>▶　</a:t>
            </a:r>
            <a:r>
              <a:rPr kumimoji="1" lang="en-US" altLang="ja-JP" sz="800" dirty="0">
                <a:latin typeface="游ゴシック" panose="020B0400000000000000" pitchFamily="50" charset="-128"/>
              </a:rPr>
              <a:t> </a:t>
            </a:r>
            <a:r>
              <a:rPr kumimoji="1" lang="en-US" altLang="ja-JP" sz="1100" dirty="0">
                <a:latin typeface="游ゴシック" panose="020B0400000000000000" pitchFamily="50" charset="-128"/>
              </a:rPr>
              <a:t>git</a:t>
            </a:r>
            <a:r>
              <a:rPr kumimoji="1" lang="ja-JP" altLang="en-US" sz="1100" dirty="0">
                <a:latin typeface="游ゴシック" panose="020B0400000000000000" pitchFamily="50" charset="-128"/>
              </a:rPr>
              <a:t>（</a:t>
            </a:r>
            <a:r>
              <a:rPr kumimoji="1" lang="en-US" altLang="ja-JP" sz="1100" dirty="0" err="1">
                <a:latin typeface="游ゴシック" panose="020B0400000000000000" pitchFamily="50" charset="-128"/>
              </a:rPr>
              <a:t>SourceTree</a:t>
            </a:r>
            <a:r>
              <a:rPr kumimoji="1" lang="ja-JP" altLang="en-US" sz="1100" dirty="0">
                <a:latin typeface="游ゴシック" panose="020B0400000000000000" pitchFamily="50" charset="-128"/>
              </a:rPr>
              <a:t>）</a:t>
            </a:r>
            <a:r>
              <a:rPr kumimoji="1" lang="en-US" altLang="ja-JP" sz="1100" dirty="0">
                <a:latin typeface="游ゴシック" panose="020B0400000000000000" pitchFamily="50" charset="-128"/>
              </a:rPr>
              <a:t>/  SASS / gulp / Adobe Flash Professional</a:t>
            </a:r>
          </a:p>
          <a:p>
            <a:pPr>
              <a:lnSpc>
                <a:spcPct val="150000"/>
              </a:lnSpc>
            </a:pPr>
            <a:r>
              <a:rPr kumimoji="1" lang="ja-JP" altLang="en-US" sz="1100" dirty="0">
                <a:latin typeface="游ゴシック" panose="020B0400000000000000" pitchFamily="50" charset="-128"/>
              </a:rPr>
              <a:t>　　</a:t>
            </a:r>
            <a:r>
              <a:rPr kumimoji="1" lang="ja-JP" altLang="en-US" sz="800" dirty="0">
                <a:latin typeface="游ゴシック" panose="020B0400000000000000" pitchFamily="50" charset="-128"/>
              </a:rPr>
              <a:t>▶　</a:t>
            </a:r>
            <a:r>
              <a:rPr kumimoji="1" lang="en-US" altLang="ja-JP" sz="800" dirty="0">
                <a:latin typeface="游ゴシック" panose="020B0400000000000000" pitchFamily="50" charset="-128"/>
              </a:rPr>
              <a:t> </a:t>
            </a:r>
            <a:r>
              <a:rPr kumimoji="1" lang="en-US" altLang="ja-JP" sz="1100" dirty="0">
                <a:latin typeface="游ゴシック" panose="020B0400000000000000" pitchFamily="50" charset="-128"/>
              </a:rPr>
              <a:t>Backlog / Slack / </a:t>
            </a:r>
            <a:r>
              <a:rPr kumimoji="1" lang="en-US" altLang="ja-JP" sz="1100" dirty="0" err="1">
                <a:latin typeface="游ゴシック" panose="020B0400000000000000" pitchFamily="50" charset="-128"/>
              </a:rPr>
              <a:t>ChatWork</a:t>
            </a:r>
            <a:r>
              <a:rPr kumimoji="1" lang="en-US" altLang="ja-JP" sz="1100" dirty="0">
                <a:latin typeface="游ゴシック" panose="020B0400000000000000" pitchFamily="50" charset="-128"/>
              </a:rPr>
              <a:t> / Skype</a:t>
            </a:r>
            <a:endParaRPr kumimoji="1" lang="en-US" altLang="ja-JP" sz="1100" dirty="0">
              <a:latin typeface="游ゴシック" panose="020B0400000000000000" pitchFamily="50" charset="-128"/>
              <a:ea typeface="游ゴシック" panose="020B0400000000000000" pitchFamily="50" charset="-128"/>
            </a:endParaRPr>
          </a:p>
          <a:p>
            <a:pPr>
              <a:lnSpc>
                <a:spcPct val="150000"/>
              </a:lnSpc>
            </a:pPr>
            <a:r>
              <a:rPr kumimoji="1" lang="ja-JP" altLang="en-US" sz="1100" dirty="0">
                <a:latin typeface="游ゴシック" panose="020B0400000000000000" pitchFamily="50" charset="-128"/>
              </a:rPr>
              <a:t>　　</a:t>
            </a:r>
            <a:r>
              <a:rPr kumimoji="1" lang="ja-JP" altLang="en-US" sz="800" dirty="0">
                <a:latin typeface="游ゴシック" panose="020B0400000000000000" pitchFamily="50" charset="-128"/>
              </a:rPr>
              <a:t>▶　</a:t>
            </a:r>
            <a:r>
              <a:rPr kumimoji="1" lang="en-US" altLang="ja-JP" sz="800" dirty="0">
                <a:latin typeface="游ゴシック" panose="020B0400000000000000" pitchFamily="50" charset="-128"/>
              </a:rPr>
              <a:t> </a:t>
            </a:r>
            <a:r>
              <a:rPr kumimoji="1" lang="en-US" altLang="ja-JP" sz="1100" dirty="0">
                <a:latin typeface="游ゴシック" panose="020B0400000000000000" pitchFamily="50" charset="-128"/>
              </a:rPr>
              <a:t>Word / Excel / PowerPoint</a:t>
            </a:r>
          </a:p>
          <a:p>
            <a:pPr>
              <a:lnSpc>
                <a:spcPct val="150000"/>
              </a:lnSpc>
            </a:pPr>
            <a:r>
              <a:rPr kumimoji="1" lang="ja-JP" altLang="en-US" sz="1100" b="1" dirty="0">
                <a:latin typeface="游ゴシック" panose="020B0400000000000000" pitchFamily="50" charset="-128"/>
              </a:rPr>
              <a:t> </a:t>
            </a:r>
            <a:r>
              <a:rPr kumimoji="1" lang="ja-JP" altLang="en-US" sz="1200" b="1" dirty="0">
                <a:latin typeface="游ゴシック" panose="020B0400000000000000" pitchFamily="50" charset="-128"/>
              </a:rPr>
              <a:t>■  </a:t>
            </a:r>
            <a:r>
              <a:rPr kumimoji="1" lang="en-US" altLang="ja-JP" sz="1200" b="1" dirty="0">
                <a:latin typeface="游ゴシック" panose="020B0400000000000000" pitchFamily="50" charset="-128"/>
              </a:rPr>
              <a:t>CMS</a:t>
            </a:r>
            <a:endParaRPr kumimoji="1" lang="en-US" altLang="ja-JP" sz="1200" dirty="0">
              <a:latin typeface="游ゴシック" panose="020B0400000000000000" pitchFamily="50" charset="-128"/>
            </a:endParaRPr>
          </a:p>
          <a:p>
            <a:pPr>
              <a:lnSpc>
                <a:spcPct val="150000"/>
              </a:lnSpc>
            </a:pPr>
            <a:r>
              <a:rPr kumimoji="1" lang="ja-JP" altLang="en-US" sz="1100" dirty="0">
                <a:latin typeface="游ゴシック" panose="020B0400000000000000" pitchFamily="50" charset="-128"/>
              </a:rPr>
              <a:t>　　</a:t>
            </a:r>
            <a:r>
              <a:rPr kumimoji="1" lang="ja-JP" altLang="en-US" sz="800" dirty="0">
                <a:latin typeface="游ゴシック" panose="020B0400000000000000" pitchFamily="50" charset="-128"/>
              </a:rPr>
              <a:t>▶　</a:t>
            </a:r>
            <a:r>
              <a:rPr kumimoji="1" lang="en-US" altLang="ja-JP" sz="800" dirty="0">
                <a:latin typeface="游ゴシック" panose="020B0400000000000000" pitchFamily="50" charset="-128"/>
              </a:rPr>
              <a:t> </a:t>
            </a:r>
            <a:r>
              <a:rPr kumimoji="1" lang="en-US" altLang="ja-JP" sz="1100" dirty="0" err="1">
                <a:latin typeface="游ゴシック" panose="020B0400000000000000" pitchFamily="50" charset="-128"/>
              </a:rPr>
              <a:t>wordpress</a:t>
            </a:r>
            <a:endParaRPr kumimoji="1" lang="en-US" altLang="ja-JP" sz="1100" dirty="0">
              <a:latin typeface="游ゴシック" panose="020B0400000000000000" pitchFamily="50" charset="-128"/>
            </a:endParaRPr>
          </a:p>
          <a:p>
            <a:pPr>
              <a:lnSpc>
                <a:spcPct val="150000"/>
              </a:lnSpc>
            </a:pPr>
            <a:r>
              <a:rPr kumimoji="1" lang="ja-JP" altLang="en-US" sz="1100" dirty="0">
                <a:latin typeface="游ゴシック" panose="020B0400000000000000" pitchFamily="50" charset="-128"/>
              </a:rPr>
              <a:t>　　</a:t>
            </a:r>
            <a:r>
              <a:rPr kumimoji="1" lang="ja-JP" altLang="en-US" sz="800" dirty="0">
                <a:latin typeface="游ゴシック" panose="020B0400000000000000" pitchFamily="50" charset="-128"/>
              </a:rPr>
              <a:t>▶　</a:t>
            </a:r>
            <a:r>
              <a:rPr kumimoji="1" lang="en-US" altLang="ja-JP" sz="800" dirty="0">
                <a:latin typeface="游ゴシック" panose="020B0400000000000000" pitchFamily="50" charset="-128"/>
              </a:rPr>
              <a:t> </a:t>
            </a:r>
            <a:r>
              <a:rPr kumimoji="1" lang="en-US" altLang="ja-JP" sz="1100" dirty="0" err="1">
                <a:latin typeface="游ゴシック" panose="020B0400000000000000" pitchFamily="50" charset="-128"/>
              </a:rPr>
              <a:t>MovableType</a:t>
            </a:r>
            <a:r>
              <a:rPr kumimoji="1" lang="en-US" altLang="ja-JP" sz="1100" dirty="0">
                <a:latin typeface="游ゴシック" panose="020B0400000000000000" pitchFamily="50" charset="-128"/>
              </a:rPr>
              <a:t> / movabletype.net</a:t>
            </a:r>
          </a:p>
          <a:p>
            <a:pPr>
              <a:lnSpc>
                <a:spcPct val="150000"/>
              </a:lnSpc>
            </a:pPr>
            <a:r>
              <a:rPr kumimoji="1" lang="ja-JP" altLang="en-US" sz="1100" dirty="0">
                <a:latin typeface="游ゴシック" panose="020B0400000000000000" pitchFamily="50" charset="-128"/>
              </a:rPr>
              <a:t>　　</a:t>
            </a:r>
            <a:r>
              <a:rPr kumimoji="1" lang="ja-JP" altLang="en-US" sz="800" dirty="0">
                <a:latin typeface="游ゴシック" panose="020B0400000000000000" pitchFamily="50" charset="-128"/>
              </a:rPr>
              <a:t>▶　</a:t>
            </a:r>
            <a:r>
              <a:rPr kumimoji="1" lang="en-US" altLang="ja-JP" sz="800" dirty="0">
                <a:latin typeface="游ゴシック" panose="020B0400000000000000" pitchFamily="50" charset="-128"/>
              </a:rPr>
              <a:t> </a:t>
            </a:r>
            <a:r>
              <a:rPr kumimoji="1" lang="en-US" altLang="ja-JP" sz="1100" dirty="0">
                <a:latin typeface="游ゴシック" panose="020B0400000000000000" pitchFamily="50" charset="-128"/>
              </a:rPr>
              <a:t>RCMS</a:t>
            </a:r>
          </a:p>
        </p:txBody>
      </p:sp>
      <p:grpSp>
        <p:nvGrpSpPr>
          <p:cNvPr id="25" name="グループ化 24">
            <a:extLst>
              <a:ext uri="{FF2B5EF4-FFF2-40B4-BE49-F238E27FC236}">
                <a16:creationId xmlns:a16="http://schemas.microsoft.com/office/drawing/2014/main" id="{99DBA236-CDC4-4461-AF7F-82C0227AA4B1}"/>
              </a:ext>
            </a:extLst>
          </p:cNvPr>
          <p:cNvGrpSpPr/>
          <p:nvPr/>
        </p:nvGrpSpPr>
        <p:grpSpPr>
          <a:xfrm>
            <a:off x="750558" y="4682256"/>
            <a:ext cx="5439854" cy="384517"/>
            <a:chOff x="723823" y="1083489"/>
            <a:chExt cx="5439854" cy="384517"/>
          </a:xfrm>
        </p:grpSpPr>
        <p:cxnSp>
          <p:nvCxnSpPr>
            <p:cNvPr id="28" name="直線コネクタ 27">
              <a:extLst>
                <a:ext uri="{FF2B5EF4-FFF2-40B4-BE49-F238E27FC236}">
                  <a16:creationId xmlns:a16="http://schemas.microsoft.com/office/drawing/2014/main" id="{26F184E5-AD41-4614-8667-55D37626C01F}"/>
                </a:ext>
              </a:extLst>
            </p:cNvPr>
            <p:cNvCxnSpPr/>
            <p:nvPr/>
          </p:nvCxnSpPr>
          <p:spPr>
            <a:xfrm>
              <a:off x="723823" y="1466502"/>
              <a:ext cx="5439854" cy="0"/>
            </a:xfrm>
            <a:prstGeom prst="line">
              <a:avLst/>
            </a:prstGeom>
            <a:ln w="9525">
              <a:solidFill>
                <a:srgbClr val="333333"/>
              </a:solidFill>
            </a:ln>
          </p:spPr>
          <p:style>
            <a:lnRef idx="1">
              <a:schemeClr val="accent1"/>
            </a:lnRef>
            <a:fillRef idx="0">
              <a:schemeClr val="accent1"/>
            </a:fillRef>
            <a:effectRef idx="0">
              <a:schemeClr val="accent1"/>
            </a:effectRef>
            <a:fontRef idx="minor">
              <a:schemeClr val="tx1"/>
            </a:fontRef>
          </p:style>
        </p:cxnSp>
        <p:sp>
          <p:nvSpPr>
            <p:cNvPr id="30" name="タイトル 1">
              <a:extLst>
                <a:ext uri="{FF2B5EF4-FFF2-40B4-BE49-F238E27FC236}">
                  <a16:creationId xmlns:a16="http://schemas.microsoft.com/office/drawing/2014/main" id="{A0E514EF-CAB7-44A3-9957-7D8ECC5650E2}"/>
                </a:ext>
              </a:extLst>
            </p:cNvPr>
            <p:cNvSpPr txBox="1">
              <a:spLocks/>
            </p:cNvSpPr>
            <p:nvPr/>
          </p:nvSpPr>
          <p:spPr>
            <a:xfrm>
              <a:off x="723823" y="1083489"/>
              <a:ext cx="418770" cy="384517"/>
            </a:xfrm>
            <a:prstGeom prst="rect">
              <a:avLst/>
            </a:prstGeom>
            <a:solidFill>
              <a:srgbClr val="333333"/>
            </a:solidFill>
          </p:spPr>
          <p:txBody>
            <a:bodyPr vert="horz" lIns="91440" tIns="45720" rIns="91440" bIns="45720" rtlCol="0" anchor="ctr">
              <a:normAutofit lnSpcReduction="10000"/>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pPr>
                <a:lnSpc>
                  <a:spcPct val="160000"/>
                </a:lnSpc>
              </a:pPr>
              <a:r>
                <a:rPr lang="en-US" altLang="ja-JP" sz="1400" b="1" dirty="0">
                  <a:solidFill>
                    <a:schemeClr val="bg1"/>
                  </a:solidFill>
                  <a:latin typeface="游ゴシック" panose="020B0400000000000000" pitchFamily="50" charset="-128"/>
                  <a:ea typeface="游ゴシック" panose="020B0400000000000000" pitchFamily="50" charset="-128"/>
                </a:rPr>
                <a:t>03</a:t>
              </a:r>
              <a:endParaRPr lang="ja-JP" altLang="en-US" sz="1400" b="1" dirty="0">
                <a:solidFill>
                  <a:schemeClr val="bg1"/>
                </a:solidFill>
                <a:latin typeface="游ゴシック" panose="020B0400000000000000" pitchFamily="50" charset="-128"/>
                <a:ea typeface="游ゴシック" panose="020B0400000000000000" pitchFamily="50" charset="-128"/>
              </a:endParaRPr>
            </a:p>
          </p:txBody>
        </p:sp>
      </p:grpSp>
    </p:spTree>
    <p:extLst>
      <p:ext uri="{BB962C8B-B14F-4D97-AF65-F5344CB8AC3E}">
        <p14:creationId xmlns:p14="http://schemas.microsoft.com/office/powerpoint/2010/main" val="42217494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正方形/長方形 28">
            <a:extLst>
              <a:ext uri="{FF2B5EF4-FFF2-40B4-BE49-F238E27FC236}">
                <a16:creationId xmlns:a16="http://schemas.microsoft.com/office/drawing/2014/main" id="{269437EC-4074-4224-993B-E6C31177919F}"/>
              </a:ext>
            </a:extLst>
          </p:cNvPr>
          <p:cNvSpPr/>
          <p:nvPr/>
        </p:nvSpPr>
        <p:spPr>
          <a:xfrm>
            <a:off x="585592" y="861833"/>
            <a:ext cx="5697455" cy="4194137"/>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タイトル 1"/>
          <p:cNvSpPr txBox="1">
            <a:spLocks/>
          </p:cNvSpPr>
          <p:nvPr/>
        </p:nvSpPr>
        <p:spPr>
          <a:xfrm>
            <a:off x="651129" y="4855191"/>
            <a:ext cx="2632993" cy="892464"/>
          </a:xfrm>
          <a:prstGeom prst="rect">
            <a:avLst/>
          </a:prstGeom>
        </p:spPr>
        <p:txBody>
          <a:bodyPr vert="horz" lIns="91440" tIns="45720" rIns="91440" bIns="45720" rtlCol="0" anchor="b">
            <a:normAutofit/>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pPr algn="l">
              <a:lnSpc>
                <a:spcPct val="120000"/>
              </a:lnSpc>
            </a:pPr>
            <a:endParaRPr lang="ja-JP" altLang="en-US" sz="1800" b="1" dirty="0">
              <a:solidFill>
                <a:srgbClr val="333333"/>
              </a:solidFill>
              <a:latin typeface="游ゴシック" panose="020B0400000000000000" pitchFamily="50" charset="-128"/>
              <a:ea typeface="游ゴシック" panose="020B0400000000000000" pitchFamily="50" charset="-128"/>
            </a:endParaRPr>
          </a:p>
        </p:txBody>
      </p:sp>
      <p:cxnSp>
        <p:nvCxnSpPr>
          <p:cNvPr id="27" name="直線コネクタ 26"/>
          <p:cNvCxnSpPr>
            <a:cxnSpLocks/>
          </p:cNvCxnSpPr>
          <p:nvPr/>
        </p:nvCxnSpPr>
        <p:spPr>
          <a:xfrm>
            <a:off x="367806" y="500117"/>
            <a:ext cx="6133028" cy="0"/>
          </a:xfrm>
          <a:prstGeom prst="line">
            <a:avLst/>
          </a:prstGeom>
          <a:ln>
            <a:solidFill>
              <a:srgbClr val="333333"/>
            </a:solidFill>
          </a:ln>
        </p:spPr>
        <p:style>
          <a:lnRef idx="1">
            <a:schemeClr val="accent1"/>
          </a:lnRef>
          <a:fillRef idx="0">
            <a:schemeClr val="accent1"/>
          </a:fillRef>
          <a:effectRef idx="0">
            <a:schemeClr val="accent1"/>
          </a:effectRef>
          <a:fontRef idx="minor">
            <a:schemeClr val="tx1"/>
          </a:fontRef>
        </p:style>
      </p:cxnSp>
      <p:sp>
        <p:nvSpPr>
          <p:cNvPr id="51" name="タイトル 1">
            <a:extLst>
              <a:ext uri="{FF2B5EF4-FFF2-40B4-BE49-F238E27FC236}">
                <a16:creationId xmlns:a16="http://schemas.microsoft.com/office/drawing/2014/main" id="{9F359DD2-0D95-4EC8-A94F-092A5EF9FDB8}"/>
              </a:ext>
            </a:extLst>
          </p:cNvPr>
          <p:cNvSpPr txBox="1">
            <a:spLocks/>
          </p:cNvSpPr>
          <p:nvPr/>
        </p:nvSpPr>
        <p:spPr>
          <a:xfrm>
            <a:off x="380136" y="7133088"/>
            <a:ext cx="1002807" cy="1076664"/>
          </a:xfrm>
          <a:prstGeom prst="rect">
            <a:avLst/>
          </a:prstGeom>
        </p:spPr>
        <p:txBody>
          <a:bodyPr vert="horz" lIns="91440" tIns="45720" rIns="91440" bIns="45720" rtlCol="0" anchor="b">
            <a:noAutofit/>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pPr algn="r"/>
            <a:r>
              <a:rPr lang="en-US" altLang="ja-JP" sz="5400" b="1" dirty="0">
                <a:solidFill>
                  <a:srgbClr val="333333"/>
                </a:solidFill>
                <a:latin typeface="游ゴシック" panose="020B0400000000000000" pitchFamily="50" charset="-128"/>
                <a:ea typeface="游ゴシック" panose="020B0400000000000000" pitchFamily="50" charset="-128"/>
              </a:rPr>
              <a:t>01</a:t>
            </a:r>
            <a:endParaRPr lang="ja-JP" altLang="en-US" sz="5400" b="1" dirty="0">
              <a:solidFill>
                <a:srgbClr val="333333"/>
              </a:solidFill>
              <a:latin typeface="游ゴシック" panose="020B0400000000000000" pitchFamily="50" charset="-128"/>
              <a:ea typeface="游ゴシック" panose="020B0400000000000000" pitchFamily="50" charset="-128"/>
            </a:endParaRPr>
          </a:p>
        </p:txBody>
      </p:sp>
      <p:cxnSp>
        <p:nvCxnSpPr>
          <p:cNvPr id="26" name="直線コネクタ 25">
            <a:extLst>
              <a:ext uri="{FF2B5EF4-FFF2-40B4-BE49-F238E27FC236}">
                <a16:creationId xmlns:a16="http://schemas.microsoft.com/office/drawing/2014/main" id="{02FCAB7F-D018-4900-A4E0-320DD7746573}"/>
              </a:ext>
            </a:extLst>
          </p:cNvPr>
          <p:cNvCxnSpPr>
            <a:cxnSpLocks/>
          </p:cNvCxnSpPr>
          <p:nvPr/>
        </p:nvCxnSpPr>
        <p:spPr>
          <a:xfrm>
            <a:off x="393206" y="9368041"/>
            <a:ext cx="6133028" cy="0"/>
          </a:xfrm>
          <a:prstGeom prst="line">
            <a:avLst/>
          </a:prstGeom>
          <a:ln>
            <a:solidFill>
              <a:srgbClr val="333333"/>
            </a:solidFill>
          </a:ln>
        </p:spPr>
        <p:style>
          <a:lnRef idx="1">
            <a:schemeClr val="accent1"/>
          </a:lnRef>
          <a:fillRef idx="0">
            <a:schemeClr val="accent1"/>
          </a:fillRef>
          <a:effectRef idx="0">
            <a:schemeClr val="accent1"/>
          </a:effectRef>
          <a:fontRef idx="minor">
            <a:schemeClr val="tx1"/>
          </a:fontRef>
        </p:style>
      </p:cxnSp>
      <p:sp>
        <p:nvSpPr>
          <p:cNvPr id="34" name="タイトル 1">
            <a:extLst>
              <a:ext uri="{FF2B5EF4-FFF2-40B4-BE49-F238E27FC236}">
                <a16:creationId xmlns:a16="http://schemas.microsoft.com/office/drawing/2014/main" id="{5C9DE7E2-5665-420F-B90B-89FE5916F824}"/>
              </a:ext>
            </a:extLst>
          </p:cNvPr>
          <p:cNvSpPr txBox="1">
            <a:spLocks/>
          </p:cNvSpPr>
          <p:nvPr/>
        </p:nvSpPr>
        <p:spPr>
          <a:xfrm>
            <a:off x="393207" y="8225003"/>
            <a:ext cx="6107628" cy="830097"/>
          </a:xfrm>
          <a:prstGeom prst="rect">
            <a:avLst/>
          </a:prstGeom>
        </p:spPr>
        <p:txBody>
          <a:bodyPr vert="horz" lIns="91440" tIns="45720" rIns="91440" bIns="45720" rtlCol="0" anchor="t">
            <a:noAutofit/>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pPr algn="l"/>
            <a:r>
              <a:rPr lang="ja-JP" altLang="en-US" sz="2800" b="1" dirty="0">
                <a:solidFill>
                  <a:srgbClr val="FFC000"/>
                </a:solidFill>
                <a:latin typeface="游ゴシック" panose="020B0400000000000000" pitchFamily="50" charset="-128"/>
                <a:ea typeface="游ゴシック" panose="020B0400000000000000" pitchFamily="50" charset="-128"/>
              </a:rPr>
              <a:t>株式会社ワンゴジュウゴ</a:t>
            </a:r>
            <a:endParaRPr lang="en-US" altLang="ja-JP" sz="2800" b="1" dirty="0">
              <a:solidFill>
                <a:srgbClr val="FFC000"/>
              </a:solidFill>
              <a:latin typeface="游ゴシック" panose="020B0400000000000000" pitchFamily="50" charset="-128"/>
              <a:ea typeface="游ゴシック" panose="020B0400000000000000" pitchFamily="50" charset="-128"/>
            </a:endParaRPr>
          </a:p>
          <a:p>
            <a:pPr algn="l"/>
            <a:r>
              <a:rPr lang="ja-JP" altLang="en-US" sz="2800" b="1" dirty="0">
                <a:solidFill>
                  <a:srgbClr val="FFC000"/>
                </a:solidFill>
                <a:latin typeface="游ゴシック" panose="020B0400000000000000" pitchFamily="50" charset="-128"/>
                <a:ea typeface="游ゴシック" panose="020B0400000000000000" pitchFamily="50" charset="-128"/>
              </a:rPr>
              <a:t>コーポレートサイト</a:t>
            </a:r>
          </a:p>
        </p:txBody>
      </p:sp>
      <p:sp>
        <p:nvSpPr>
          <p:cNvPr id="35" name="タイトル 1">
            <a:extLst>
              <a:ext uri="{FF2B5EF4-FFF2-40B4-BE49-F238E27FC236}">
                <a16:creationId xmlns:a16="http://schemas.microsoft.com/office/drawing/2014/main" id="{B16B5E6D-9FE0-405B-B9A1-2552FE810E0C}"/>
              </a:ext>
            </a:extLst>
          </p:cNvPr>
          <p:cNvSpPr txBox="1">
            <a:spLocks/>
          </p:cNvSpPr>
          <p:nvPr/>
        </p:nvSpPr>
        <p:spPr>
          <a:xfrm>
            <a:off x="1315072" y="7535276"/>
            <a:ext cx="2888628" cy="475488"/>
          </a:xfrm>
          <a:prstGeom prst="rect">
            <a:avLst/>
          </a:prstGeom>
        </p:spPr>
        <p:txBody>
          <a:bodyPr vert="horz" lIns="91440" tIns="45720" rIns="91440" bIns="45720" rtlCol="0" anchor="ctr">
            <a:normAutofit fontScale="97500"/>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pPr algn="l"/>
            <a:r>
              <a:rPr lang="ja-JP" altLang="en-US" sz="1200" b="1" dirty="0">
                <a:solidFill>
                  <a:srgbClr val="333333"/>
                </a:solidFill>
                <a:latin typeface="游ゴシック" panose="020B0400000000000000" pitchFamily="50" charset="-128"/>
                <a:ea typeface="游ゴシック" panose="020B0400000000000000" pitchFamily="50" charset="-128"/>
              </a:rPr>
              <a:t>コーポレートサイトリニューアル</a:t>
            </a:r>
          </a:p>
        </p:txBody>
      </p:sp>
      <p:sp>
        <p:nvSpPr>
          <p:cNvPr id="36" name="テキスト ボックス 35">
            <a:extLst>
              <a:ext uri="{FF2B5EF4-FFF2-40B4-BE49-F238E27FC236}">
                <a16:creationId xmlns:a16="http://schemas.microsoft.com/office/drawing/2014/main" id="{A391A069-9E70-4BA1-B338-F2CC45E41E61}"/>
              </a:ext>
            </a:extLst>
          </p:cNvPr>
          <p:cNvSpPr txBox="1"/>
          <p:nvPr/>
        </p:nvSpPr>
        <p:spPr>
          <a:xfrm>
            <a:off x="393206" y="9007791"/>
            <a:ext cx="5705855" cy="322524"/>
          </a:xfrm>
          <a:prstGeom prst="rect">
            <a:avLst/>
          </a:prstGeom>
          <a:noFill/>
        </p:spPr>
        <p:txBody>
          <a:bodyPr wrap="square" rtlCol="0">
            <a:spAutoFit/>
          </a:bodyPr>
          <a:lstStyle/>
          <a:p>
            <a:pPr>
              <a:lnSpc>
                <a:spcPct val="150000"/>
              </a:lnSpc>
            </a:pPr>
            <a:r>
              <a:rPr kumimoji="1" lang="en-US" altLang="ja-JP" sz="1100" dirty="0">
                <a:latin typeface="游ゴシック" panose="020B0400000000000000" pitchFamily="50" charset="-128"/>
              </a:rPr>
              <a:t>https://www.wan55.co.jp/</a:t>
            </a:r>
            <a:endParaRPr kumimoji="1" lang="ja-JP" altLang="en-US" sz="1100" dirty="0">
              <a:latin typeface="游ゴシック" panose="020B0400000000000000" pitchFamily="50" charset="-128"/>
              <a:ea typeface="游ゴシック" panose="020B0400000000000000" pitchFamily="50" charset="-128"/>
            </a:endParaRPr>
          </a:p>
        </p:txBody>
      </p:sp>
      <p:pic>
        <p:nvPicPr>
          <p:cNvPr id="3" name="図 2">
            <a:extLst>
              <a:ext uri="{FF2B5EF4-FFF2-40B4-BE49-F238E27FC236}">
                <a16:creationId xmlns:a16="http://schemas.microsoft.com/office/drawing/2014/main" id="{21A590B8-25FB-4ED3-8140-9AA2C2D1EF2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2240" y="5254959"/>
            <a:ext cx="4153439" cy="1931097"/>
          </a:xfrm>
          <a:prstGeom prst="rect">
            <a:avLst/>
          </a:prstGeom>
        </p:spPr>
      </p:pic>
      <p:pic>
        <p:nvPicPr>
          <p:cNvPr id="28" name="図 27">
            <a:extLst>
              <a:ext uri="{FF2B5EF4-FFF2-40B4-BE49-F238E27FC236}">
                <a16:creationId xmlns:a16="http://schemas.microsoft.com/office/drawing/2014/main" id="{2DC78C4B-B3AE-4C28-B1F3-2DA74C55F47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2240" y="5254959"/>
            <a:ext cx="4153439" cy="1931097"/>
          </a:xfrm>
          <a:prstGeom prst="rect">
            <a:avLst/>
          </a:prstGeom>
        </p:spPr>
      </p:pic>
      <p:sp>
        <p:nvSpPr>
          <p:cNvPr id="54" name="タイトル 1">
            <a:extLst>
              <a:ext uri="{FF2B5EF4-FFF2-40B4-BE49-F238E27FC236}">
                <a16:creationId xmlns:a16="http://schemas.microsoft.com/office/drawing/2014/main" id="{49D7585D-CB13-4285-85CC-B43BC064854D}"/>
              </a:ext>
            </a:extLst>
          </p:cNvPr>
          <p:cNvSpPr txBox="1">
            <a:spLocks/>
          </p:cNvSpPr>
          <p:nvPr/>
        </p:nvSpPr>
        <p:spPr>
          <a:xfrm>
            <a:off x="653165" y="5344208"/>
            <a:ext cx="4022515" cy="1450082"/>
          </a:xfrm>
          <a:prstGeom prst="rect">
            <a:avLst/>
          </a:prstGeom>
        </p:spPr>
        <p:txBody>
          <a:bodyPr vert="horz" lIns="91440" tIns="45720" rIns="91440" bIns="45720" rtlCol="0" anchor="t">
            <a:normAutofit fontScale="97500"/>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pPr algn="l"/>
            <a:r>
              <a:rPr lang="ja-JP" altLang="en-US" sz="1000" b="1" dirty="0">
                <a:solidFill>
                  <a:srgbClr val="333333"/>
                </a:solidFill>
                <a:latin typeface="游ゴシック" panose="020B0400000000000000" pitchFamily="50" charset="-128"/>
                <a:ea typeface="游ゴシック" panose="020B0400000000000000" pitchFamily="50" charset="-128"/>
              </a:rPr>
              <a:t>□ 制作期間 　： </a:t>
            </a:r>
            <a:r>
              <a:rPr lang="en-US" altLang="ja-JP" sz="1000" b="1" dirty="0">
                <a:solidFill>
                  <a:srgbClr val="333333"/>
                </a:solidFill>
                <a:latin typeface="游ゴシック" panose="020B0400000000000000" pitchFamily="50" charset="-128"/>
                <a:ea typeface="游ゴシック" panose="020B0400000000000000" pitchFamily="50" charset="-128"/>
              </a:rPr>
              <a:t>6</a:t>
            </a:r>
            <a:r>
              <a:rPr lang="ja-JP" altLang="en-US" sz="1000" b="1" dirty="0">
                <a:solidFill>
                  <a:srgbClr val="333333"/>
                </a:solidFill>
                <a:latin typeface="游ゴシック" panose="020B0400000000000000" pitchFamily="50" charset="-128"/>
                <a:ea typeface="游ゴシック" panose="020B0400000000000000" pitchFamily="50" charset="-128"/>
              </a:rPr>
              <a:t>ヶ月　｜　コーディングフェーズ　： </a:t>
            </a:r>
            <a:r>
              <a:rPr lang="en-US" altLang="ja-JP" sz="1000" b="1" dirty="0">
                <a:solidFill>
                  <a:srgbClr val="333333"/>
                </a:solidFill>
                <a:latin typeface="游ゴシック" panose="020B0400000000000000" pitchFamily="50" charset="-128"/>
                <a:ea typeface="游ゴシック" panose="020B0400000000000000" pitchFamily="50" charset="-128"/>
              </a:rPr>
              <a:t>1</a:t>
            </a:r>
            <a:r>
              <a:rPr lang="ja-JP" altLang="en-US" sz="1000" b="1" dirty="0">
                <a:solidFill>
                  <a:srgbClr val="333333"/>
                </a:solidFill>
                <a:latin typeface="游ゴシック" panose="020B0400000000000000" pitchFamily="50" charset="-128"/>
                <a:ea typeface="游ゴシック" panose="020B0400000000000000" pitchFamily="50" charset="-128"/>
              </a:rPr>
              <a:t>ヶ月</a:t>
            </a:r>
          </a:p>
          <a:p>
            <a:pPr algn="l"/>
            <a:endParaRPr lang="en-US" altLang="ja-JP" sz="1000" b="1" dirty="0">
              <a:solidFill>
                <a:srgbClr val="333333"/>
              </a:solidFill>
              <a:latin typeface="游ゴシック" panose="020B0400000000000000" pitchFamily="50" charset="-128"/>
              <a:ea typeface="游ゴシック" panose="020B0400000000000000" pitchFamily="50" charset="-128"/>
            </a:endParaRPr>
          </a:p>
          <a:p>
            <a:pPr algn="l"/>
            <a:r>
              <a:rPr lang="ja-JP" altLang="en-US" sz="1000" b="1" dirty="0">
                <a:solidFill>
                  <a:srgbClr val="333333"/>
                </a:solidFill>
                <a:latin typeface="游ゴシック" panose="020B0400000000000000" pitchFamily="50" charset="-128"/>
                <a:ea typeface="游ゴシック" panose="020B0400000000000000" pitchFamily="50" charset="-128"/>
              </a:rPr>
              <a:t>□ チーム体制 ： ディレクター　</a:t>
            </a:r>
            <a:r>
              <a:rPr lang="en-US" altLang="ja-JP" sz="1000" b="1" dirty="0">
                <a:solidFill>
                  <a:srgbClr val="333333"/>
                </a:solidFill>
                <a:latin typeface="游ゴシック" panose="020B0400000000000000" pitchFamily="50" charset="-128"/>
                <a:ea typeface="游ゴシック" panose="020B0400000000000000" pitchFamily="50" charset="-128"/>
              </a:rPr>
              <a:t>2</a:t>
            </a:r>
            <a:r>
              <a:rPr lang="ja-JP" altLang="en-US" sz="1000" b="1" dirty="0">
                <a:solidFill>
                  <a:srgbClr val="333333"/>
                </a:solidFill>
                <a:latin typeface="游ゴシック" panose="020B0400000000000000" pitchFamily="50" charset="-128"/>
                <a:ea typeface="游ゴシック" panose="020B0400000000000000" pitchFamily="50" charset="-128"/>
              </a:rPr>
              <a:t>名</a:t>
            </a:r>
            <a:endParaRPr lang="en-US" altLang="ja-JP" sz="1000" b="1" dirty="0">
              <a:solidFill>
                <a:srgbClr val="333333"/>
              </a:solidFill>
              <a:latin typeface="游ゴシック" panose="020B0400000000000000" pitchFamily="50" charset="-128"/>
              <a:ea typeface="游ゴシック" panose="020B0400000000000000" pitchFamily="50" charset="-128"/>
            </a:endParaRPr>
          </a:p>
          <a:p>
            <a:pPr algn="l"/>
            <a:r>
              <a:rPr lang="ja-JP" altLang="en-US" sz="1000" b="1" dirty="0">
                <a:solidFill>
                  <a:srgbClr val="333333"/>
                </a:solidFill>
                <a:latin typeface="游ゴシック" panose="020B0400000000000000" pitchFamily="50" charset="-128"/>
                <a:ea typeface="游ゴシック" panose="020B0400000000000000" pitchFamily="50" charset="-128"/>
              </a:rPr>
              <a:t>　　　　　　　   デザイナー　　</a:t>
            </a:r>
            <a:r>
              <a:rPr lang="en-US" altLang="ja-JP" sz="1000" b="1" dirty="0">
                <a:solidFill>
                  <a:srgbClr val="333333"/>
                </a:solidFill>
                <a:latin typeface="游ゴシック" panose="020B0400000000000000" pitchFamily="50" charset="-128"/>
                <a:ea typeface="游ゴシック" panose="020B0400000000000000" pitchFamily="50" charset="-128"/>
              </a:rPr>
              <a:t>1</a:t>
            </a:r>
            <a:r>
              <a:rPr lang="ja-JP" altLang="en-US" sz="1000" b="1" dirty="0">
                <a:solidFill>
                  <a:srgbClr val="333333"/>
                </a:solidFill>
                <a:latin typeface="游ゴシック" panose="020B0400000000000000" pitchFamily="50" charset="-128"/>
                <a:ea typeface="游ゴシック" panose="020B0400000000000000" pitchFamily="50" charset="-128"/>
              </a:rPr>
              <a:t>名</a:t>
            </a:r>
            <a:endParaRPr lang="en-US" altLang="ja-JP" sz="1000" b="1" dirty="0">
              <a:solidFill>
                <a:srgbClr val="333333"/>
              </a:solidFill>
              <a:latin typeface="游ゴシック" panose="020B0400000000000000" pitchFamily="50" charset="-128"/>
              <a:ea typeface="游ゴシック" panose="020B0400000000000000" pitchFamily="50" charset="-128"/>
            </a:endParaRPr>
          </a:p>
          <a:p>
            <a:pPr algn="l"/>
            <a:r>
              <a:rPr lang="ja-JP" altLang="en-US" sz="1000" b="1" dirty="0">
                <a:solidFill>
                  <a:srgbClr val="333333"/>
                </a:solidFill>
                <a:latin typeface="游ゴシック" panose="020B0400000000000000" pitchFamily="50" charset="-128"/>
                <a:ea typeface="游ゴシック" panose="020B0400000000000000" pitchFamily="50" charset="-128"/>
              </a:rPr>
              <a:t>　　　　　　  　 マークアップ　</a:t>
            </a:r>
            <a:r>
              <a:rPr lang="en-US" altLang="ja-JP" sz="1000" b="1" dirty="0">
                <a:solidFill>
                  <a:srgbClr val="333333"/>
                </a:solidFill>
                <a:latin typeface="游ゴシック" panose="020B0400000000000000" pitchFamily="50" charset="-128"/>
                <a:ea typeface="游ゴシック" panose="020B0400000000000000" pitchFamily="50" charset="-128"/>
              </a:rPr>
              <a:t>3</a:t>
            </a:r>
            <a:r>
              <a:rPr lang="ja-JP" altLang="en-US" sz="1000" b="1" dirty="0">
                <a:solidFill>
                  <a:srgbClr val="333333"/>
                </a:solidFill>
                <a:latin typeface="游ゴシック" panose="020B0400000000000000" pitchFamily="50" charset="-128"/>
                <a:ea typeface="游ゴシック" panose="020B0400000000000000" pitchFamily="50" charset="-128"/>
              </a:rPr>
              <a:t>名</a:t>
            </a:r>
            <a:endParaRPr lang="en-US" altLang="ja-JP" sz="1000" b="1" dirty="0">
              <a:solidFill>
                <a:srgbClr val="333333"/>
              </a:solidFill>
              <a:latin typeface="游ゴシック" panose="020B0400000000000000" pitchFamily="50" charset="-128"/>
              <a:ea typeface="游ゴシック" panose="020B0400000000000000" pitchFamily="50" charset="-128"/>
            </a:endParaRPr>
          </a:p>
          <a:p>
            <a:pPr algn="l"/>
            <a:r>
              <a:rPr lang="ja-JP" altLang="en-US" sz="1000" b="1" dirty="0">
                <a:solidFill>
                  <a:srgbClr val="333333"/>
                </a:solidFill>
                <a:latin typeface="游ゴシック" panose="020B0400000000000000" pitchFamily="50" charset="-128"/>
                <a:ea typeface="游ゴシック" panose="020B0400000000000000" pitchFamily="50" charset="-128"/>
              </a:rPr>
              <a:t>　　　　　　　   プログラマー　</a:t>
            </a:r>
            <a:r>
              <a:rPr lang="en-US" altLang="ja-JP" sz="1000" b="1" dirty="0">
                <a:solidFill>
                  <a:srgbClr val="333333"/>
                </a:solidFill>
                <a:latin typeface="游ゴシック" panose="020B0400000000000000" pitchFamily="50" charset="-128"/>
                <a:ea typeface="游ゴシック" panose="020B0400000000000000" pitchFamily="50" charset="-128"/>
              </a:rPr>
              <a:t>1</a:t>
            </a:r>
            <a:r>
              <a:rPr lang="ja-JP" altLang="en-US" sz="1000" b="1" dirty="0">
                <a:solidFill>
                  <a:srgbClr val="333333"/>
                </a:solidFill>
                <a:latin typeface="游ゴシック" panose="020B0400000000000000" pitchFamily="50" charset="-128"/>
                <a:ea typeface="游ゴシック" panose="020B0400000000000000" pitchFamily="50" charset="-128"/>
              </a:rPr>
              <a:t>名</a:t>
            </a:r>
            <a:endParaRPr lang="en-US" altLang="ja-JP" sz="1000" b="1" dirty="0">
              <a:solidFill>
                <a:srgbClr val="333333"/>
              </a:solidFill>
              <a:latin typeface="游ゴシック" panose="020B0400000000000000" pitchFamily="50" charset="-128"/>
              <a:ea typeface="游ゴシック" panose="020B0400000000000000" pitchFamily="50" charset="-128"/>
            </a:endParaRPr>
          </a:p>
          <a:p>
            <a:pPr algn="l"/>
            <a:endParaRPr lang="en-US" altLang="ja-JP" sz="1000" b="1" dirty="0">
              <a:solidFill>
                <a:srgbClr val="333333"/>
              </a:solidFill>
              <a:latin typeface="游ゴシック" panose="020B0400000000000000" pitchFamily="50" charset="-128"/>
              <a:ea typeface="游ゴシック" panose="020B0400000000000000" pitchFamily="50" charset="-128"/>
            </a:endParaRPr>
          </a:p>
          <a:p>
            <a:pPr algn="l"/>
            <a:r>
              <a:rPr lang="ja-JP" altLang="en-US" sz="1000" b="1" dirty="0">
                <a:solidFill>
                  <a:srgbClr val="333333"/>
                </a:solidFill>
                <a:latin typeface="游ゴシック" panose="020B0400000000000000" pitchFamily="50" charset="-128"/>
                <a:ea typeface="游ゴシック" panose="020B0400000000000000" pitchFamily="50" charset="-128"/>
              </a:rPr>
              <a:t>□ 担当　　 　： テンプレート開発</a:t>
            </a:r>
            <a:r>
              <a:rPr lang="en-US" altLang="ja-JP" sz="1000" b="1" dirty="0">
                <a:solidFill>
                  <a:srgbClr val="333333"/>
                </a:solidFill>
                <a:latin typeface="游ゴシック" panose="020B0400000000000000" pitchFamily="50" charset="-128"/>
                <a:ea typeface="游ゴシック" panose="020B0400000000000000" pitchFamily="50" charset="-128"/>
              </a:rPr>
              <a:t>/</a:t>
            </a:r>
            <a:r>
              <a:rPr lang="ja-JP" altLang="en-US" sz="1000" b="1" dirty="0">
                <a:solidFill>
                  <a:srgbClr val="333333"/>
                </a:solidFill>
                <a:latin typeface="游ゴシック" panose="020B0400000000000000" pitchFamily="50" charset="-128"/>
                <a:ea typeface="游ゴシック" panose="020B0400000000000000" pitchFamily="50" charset="-128"/>
              </a:rPr>
              <a:t>設計・コーディング</a:t>
            </a:r>
            <a:endParaRPr lang="en-US" altLang="ja-JP" sz="1000" b="1" dirty="0">
              <a:solidFill>
                <a:srgbClr val="333333"/>
              </a:solidFill>
              <a:latin typeface="游ゴシック" panose="020B0400000000000000" pitchFamily="50" charset="-128"/>
              <a:ea typeface="游ゴシック" panose="020B0400000000000000" pitchFamily="50" charset="-128"/>
            </a:endParaRPr>
          </a:p>
          <a:p>
            <a:pPr algn="l"/>
            <a:endParaRPr lang="en-US" altLang="ja-JP" sz="1000" b="1" dirty="0">
              <a:solidFill>
                <a:srgbClr val="333333"/>
              </a:solidFill>
              <a:latin typeface="游ゴシック" panose="020B0400000000000000" pitchFamily="50" charset="-128"/>
              <a:ea typeface="游ゴシック" panose="020B0400000000000000" pitchFamily="50" charset="-128"/>
            </a:endParaRPr>
          </a:p>
        </p:txBody>
      </p:sp>
      <p:grpSp>
        <p:nvGrpSpPr>
          <p:cNvPr id="55" name="グループ化 54">
            <a:extLst>
              <a:ext uri="{FF2B5EF4-FFF2-40B4-BE49-F238E27FC236}">
                <a16:creationId xmlns:a16="http://schemas.microsoft.com/office/drawing/2014/main" id="{05EFB5C8-E9BC-4593-B7AC-29A85A24308B}"/>
              </a:ext>
            </a:extLst>
          </p:cNvPr>
          <p:cNvGrpSpPr/>
          <p:nvPr/>
        </p:nvGrpSpPr>
        <p:grpSpPr>
          <a:xfrm>
            <a:off x="725912" y="6679187"/>
            <a:ext cx="2508878" cy="390084"/>
            <a:chOff x="723876" y="6742771"/>
            <a:chExt cx="2508878" cy="390084"/>
          </a:xfrm>
        </p:grpSpPr>
        <p:pic>
          <p:nvPicPr>
            <p:cNvPr id="56" name="グラフィックス 55">
              <a:extLst>
                <a:ext uri="{FF2B5EF4-FFF2-40B4-BE49-F238E27FC236}">
                  <a16:creationId xmlns:a16="http://schemas.microsoft.com/office/drawing/2014/main" id="{0D63A219-14C3-4C57-BCA3-BBABC310F88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24591" y="6751256"/>
              <a:ext cx="374633" cy="374633"/>
            </a:xfrm>
            <a:prstGeom prst="rect">
              <a:avLst/>
            </a:prstGeom>
          </p:spPr>
        </p:pic>
        <p:pic>
          <p:nvPicPr>
            <p:cNvPr id="57" name="グラフィックス 56">
              <a:extLst>
                <a:ext uri="{FF2B5EF4-FFF2-40B4-BE49-F238E27FC236}">
                  <a16:creationId xmlns:a16="http://schemas.microsoft.com/office/drawing/2014/main" id="{4F2EEA13-7174-4C5F-B574-CA854DA058EF}"/>
                </a:ext>
              </a:extLst>
            </p:cNvPr>
            <p:cNvPicPr>
              <a:picLocks noChangeAspect="1"/>
            </p:cNvPicPr>
            <p:nvPr/>
          </p:nvPicPr>
          <p:blipFill rotWithShape="1">
            <a:blip r:embed="rId6">
              <a:extLst>
                <a:ext uri="{96DAC541-7B7A-43D3-8B79-37D633B846F1}">
                  <asvg:svgBlip xmlns:asvg="http://schemas.microsoft.com/office/drawing/2016/SVG/main" r:embed="rId7"/>
                </a:ext>
              </a:extLst>
            </a:blip>
            <a:srcRect t="17200"/>
            <a:stretch/>
          </p:blipFill>
          <p:spPr>
            <a:xfrm>
              <a:off x="723876" y="6744841"/>
              <a:ext cx="460203" cy="381048"/>
            </a:xfrm>
            <a:prstGeom prst="rect">
              <a:avLst/>
            </a:prstGeom>
          </p:spPr>
        </p:pic>
        <p:pic>
          <p:nvPicPr>
            <p:cNvPr id="58" name="グラフィックス 57">
              <a:extLst>
                <a:ext uri="{FF2B5EF4-FFF2-40B4-BE49-F238E27FC236}">
                  <a16:creationId xmlns:a16="http://schemas.microsoft.com/office/drawing/2014/main" id="{CD968EFC-360A-4D06-A2DD-AD428F8B1AC7}"/>
                </a:ext>
              </a:extLst>
            </p:cNvPr>
            <p:cNvPicPr>
              <a:picLocks noChangeAspect="1"/>
            </p:cNvPicPr>
            <p:nvPr/>
          </p:nvPicPr>
          <p:blipFill rotWithShape="1">
            <a:blip r:embed="rId8">
              <a:extLst>
                <a:ext uri="{96DAC541-7B7A-43D3-8B79-37D633B846F1}">
                  <asvg:svgBlip xmlns:asvg="http://schemas.microsoft.com/office/drawing/2016/SVG/main" r:embed="rId9"/>
                </a:ext>
              </a:extLst>
            </a:blip>
            <a:srcRect t="16621" b="1"/>
            <a:stretch/>
          </p:blipFill>
          <p:spPr>
            <a:xfrm>
              <a:off x="1121005" y="6744841"/>
              <a:ext cx="457290" cy="381282"/>
            </a:xfrm>
            <a:prstGeom prst="rect">
              <a:avLst/>
            </a:prstGeom>
          </p:spPr>
        </p:pic>
        <p:pic>
          <p:nvPicPr>
            <p:cNvPr id="59" name="図 58">
              <a:extLst>
                <a:ext uri="{FF2B5EF4-FFF2-40B4-BE49-F238E27FC236}">
                  <a16:creationId xmlns:a16="http://schemas.microsoft.com/office/drawing/2014/main" id="{F7106988-9939-4C29-AF89-3F69245161BA}"/>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541360" y="6747353"/>
              <a:ext cx="385502" cy="385502"/>
            </a:xfrm>
            <a:prstGeom prst="rect">
              <a:avLst/>
            </a:prstGeom>
          </p:spPr>
        </p:pic>
        <p:pic>
          <p:nvPicPr>
            <p:cNvPr id="60" name="図 59">
              <a:extLst>
                <a:ext uri="{FF2B5EF4-FFF2-40B4-BE49-F238E27FC236}">
                  <a16:creationId xmlns:a16="http://schemas.microsoft.com/office/drawing/2014/main" id="{FA901ECB-7B4B-436D-A8B4-49E65F85C029}"/>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975424" y="6742771"/>
              <a:ext cx="386874" cy="386874"/>
            </a:xfrm>
            <a:prstGeom prst="rect">
              <a:avLst/>
            </a:prstGeom>
          </p:spPr>
        </p:pic>
        <p:pic>
          <p:nvPicPr>
            <p:cNvPr id="61" name="図 60">
              <a:extLst>
                <a:ext uri="{FF2B5EF4-FFF2-40B4-BE49-F238E27FC236}">
                  <a16:creationId xmlns:a16="http://schemas.microsoft.com/office/drawing/2014/main" id="{7A408636-6F31-40B2-B0B3-EA7DBDC7258A}"/>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853686" y="6742771"/>
              <a:ext cx="379068" cy="379068"/>
            </a:xfrm>
            <a:prstGeom prst="rect">
              <a:avLst/>
            </a:prstGeom>
          </p:spPr>
        </p:pic>
      </p:grpSp>
      <p:sp>
        <p:nvSpPr>
          <p:cNvPr id="30" name="タイトル 1">
            <a:extLst>
              <a:ext uri="{FF2B5EF4-FFF2-40B4-BE49-F238E27FC236}">
                <a16:creationId xmlns:a16="http://schemas.microsoft.com/office/drawing/2014/main" id="{D78B65AD-DBFC-498F-B220-CC7ED9BDA17C}"/>
              </a:ext>
            </a:extLst>
          </p:cNvPr>
          <p:cNvSpPr txBox="1">
            <a:spLocks/>
          </p:cNvSpPr>
          <p:nvPr/>
        </p:nvSpPr>
        <p:spPr>
          <a:xfrm>
            <a:off x="367806" y="2482"/>
            <a:ext cx="3708894" cy="475488"/>
          </a:xfrm>
          <a:prstGeom prst="rect">
            <a:avLst/>
          </a:prstGeom>
        </p:spPr>
        <p:txBody>
          <a:bodyPr vert="horz" lIns="91440" tIns="45720" rIns="91440" bIns="45720" rtlCol="0" anchor="b">
            <a:normAutofit fontScale="97500"/>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pPr algn="l"/>
            <a:r>
              <a:rPr lang="en-US" altLang="ja-JP" sz="1000" b="1" dirty="0">
                <a:solidFill>
                  <a:srgbClr val="333333"/>
                </a:solidFill>
                <a:latin typeface="游ゴシック" panose="020B0400000000000000" pitchFamily="50" charset="-128"/>
                <a:ea typeface="游ゴシック" panose="020B0400000000000000" pitchFamily="50" charset="-128"/>
              </a:rPr>
              <a:t>Category</a:t>
            </a:r>
            <a:r>
              <a:rPr lang="ja-JP" altLang="en-US" sz="1000" b="1" dirty="0">
                <a:solidFill>
                  <a:srgbClr val="333333"/>
                </a:solidFill>
                <a:latin typeface="游ゴシック" panose="020B0400000000000000" pitchFamily="50" charset="-128"/>
                <a:ea typeface="游ゴシック" panose="020B0400000000000000" pitchFamily="50" charset="-128"/>
              </a:rPr>
              <a:t>　</a:t>
            </a:r>
            <a:r>
              <a:rPr lang="en-US" altLang="ja-JP" sz="1000" b="1" dirty="0">
                <a:solidFill>
                  <a:srgbClr val="333333"/>
                </a:solidFill>
                <a:latin typeface="游ゴシック" panose="020B0400000000000000" pitchFamily="50" charset="-128"/>
                <a:ea typeface="游ゴシック" panose="020B0400000000000000" pitchFamily="50" charset="-128"/>
              </a:rPr>
              <a:t>|</a:t>
            </a:r>
            <a:r>
              <a:rPr lang="ja-JP" altLang="en-US" sz="1000" b="1" dirty="0">
                <a:solidFill>
                  <a:srgbClr val="333333"/>
                </a:solidFill>
                <a:latin typeface="游ゴシック" panose="020B0400000000000000" pitchFamily="50" charset="-128"/>
                <a:ea typeface="游ゴシック" panose="020B0400000000000000" pitchFamily="50" charset="-128"/>
              </a:rPr>
              <a:t>　</a:t>
            </a:r>
            <a:r>
              <a:rPr lang="en-US" altLang="ja-JP" sz="1000" b="1" dirty="0">
                <a:solidFill>
                  <a:srgbClr val="333333"/>
                </a:solidFill>
                <a:latin typeface="游ゴシック" panose="020B0400000000000000" pitchFamily="50" charset="-128"/>
                <a:ea typeface="游ゴシック" panose="020B0400000000000000" pitchFamily="50" charset="-128"/>
              </a:rPr>
              <a:t>CMS</a:t>
            </a:r>
            <a:r>
              <a:rPr lang="ja-JP" altLang="en-US" sz="1000" b="1" dirty="0">
                <a:solidFill>
                  <a:srgbClr val="333333"/>
                </a:solidFill>
                <a:latin typeface="游ゴシック" panose="020B0400000000000000" pitchFamily="50" charset="-128"/>
                <a:ea typeface="游ゴシック" panose="020B0400000000000000" pitchFamily="50" charset="-128"/>
              </a:rPr>
              <a:t>サイトコーディング設計</a:t>
            </a:r>
          </a:p>
        </p:txBody>
      </p:sp>
      <p:pic>
        <p:nvPicPr>
          <p:cNvPr id="25" name="図 24">
            <a:extLst>
              <a:ext uri="{FF2B5EF4-FFF2-40B4-BE49-F238E27FC236}">
                <a16:creationId xmlns:a16="http://schemas.microsoft.com/office/drawing/2014/main" id="{BD4E3547-7B89-4C1E-84A4-B158F1D69162}"/>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284122" y="6698701"/>
            <a:ext cx="1251034" cy="369675"/>
          </a:xfrm>
          <a:prstGeom prst="rect">
            <a:avLst/>
          </a:prstGeom>
        </p:spPr>
      </p:pic>
      <p:sp>
        <p:nvSpPr>
          <p:cNvPr id="32" name="テキスト ボックス 31">
            <a:extLst>
              <a:ext uri="{FF2B5EF4-FFF2-40B4-BE49-F238E27FC236}">
                <a16:creationId xmlns:a16="http://schemas.microsoft.com/office/drawing/2014/main" id="{2B2EDF56-6C70-46FF-9716-43998B2FAE34}"/>
              </a:ext>
            </a:extLst>
          </p:cNvPr>
          <p:cNvSpPr txBox="1"/>
          <p:nvPr/>
        </p:nvSpPr>
        <p:spPr>
          <a:xfrm>
            <a:off x="2643593" y="2758846"/>
            <a:ext cx="1581452" cy="400110"/>
          </a:xfrm>
          <a:prstGeom prst="rect">
            <a:avLst/>
          </a:prstGeom>
          <a:noFill/>
        </p:spPr>
        <p:txBody>
          <a:bodyPr wrap="square" rtlCol="0">
            <a:spAutoFit/>
          </a:bodyPr>
          <a:lstStyle/>
          <a:p>
            <a:pPr algn="ctr"/>
            <a:r>
              <a:rPr lang="en-US" altLang="ja-JP" sz="2000" dirty="0" err="1">
                <a:solidFill>
                  <a:schemeClr val="bg1">
                    <a:lumMod val="75000"/>
                  </a:schemeClr>
                </a:solidFill>
                <a:latin typeface="+mn-ea"/>
              </a:rPr>
              <a:t>img</a:t>
            </a:r>
            <a:endParaRPr lang="ja-JP" altLang="en-US" sz="2000" dirty="0">
              <a:solidFill>
                <a:schemeClr val="bg1">
                  <a:lumMod val="75000"/>
                </a:schemeClr>
              </a:solidFill>
              <a:latin typeface="+mn-ea"/>
            </a:endParaRPr>
          </a:p>
        </p:txBody>
      </p:sp>
      <p:pic>
        <p:nvPicPr>
          <p:cNvPr id="31" name="図 30">
            <a:extLst>
              <a:ext uri="{FF2B5EF4-FFF2-40B4-BE49-F238E27FC236}">
                <a16:creationId xmlns:a16="http://schemas.microsoft.com/office/drawing/2014/main" id="{63354C20-0AF8-443C-B8B3-E09CE4E82ADB}"/>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4966071" y="3902687"/>
            <a:ext cx="1554060" cy="2865298"/>
          </a:xfrm>
          <a:prstGeom prst="rect">
            <a:avLst/>
          </a:prstGeom>
        </p:spPr>
      </p:pic>
    </p:spTree>
    <p:extLst>
      <p:ext uri="{BB962C8B-B14F-4D97-AF65-F5344CB8AC3E}">
        <p14:creationId xmlns:p14="http://schemas.microsoft.com/office/powerpoint/2010/main" val="3821380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
            <a:extLst>
              <a:ext uri="{FF2B5EF4-FFF2-40B4-BE49-F238E27FC236}">
                <a16:creationId xmlns:a16="http://schemas.microsoft.com/office/drawing/2014/main" id="{120BBABF-07E1-4A55-8E69-6C5AA0187DCE}"/>
              </a:ext>
            </a:extLst>
          </p:cNvPr>
          <p:cNvSpPr txBox="1">
            <a:spLocks/>
          </p:cNvSpPr>
          <p:nvPr/>
        </p:nvSpPr>
        <p:spPr>
          <a:xfrm rot="16200000">
            <a:off x="1122166" y="3813451"/>
            <a:ext cx="10532303" cy="1929063"/>
          </a:xfrm>
          <a:prstGeom prst="rect">
            <a:avLst/>
          </a:prstGeom>
          <a:noFill/>
          <a:ln>
            <a:noFill/>
          </a:ln>
          <a:effectLst>
            <a:glow rad="228600">
              <a:schemeClr val="accent1">
                <a:satMod val="175000"/>
                <a:alpha val="40000"/>
              </a:schemeClr>
            </a:glow>
          </a:effectLst>
        </p:spPr>
        <p:txBody>
          <a:bodyPr vert="horz" lIns="91440" tIns="45720" rIns="91440" bIns="45720" rtlCol="0" anchor="b">
            <a:noAutofit/>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pPr algn="l"/>
            <a:r>
              <a:rPr lang="en-US" altLang="ja-JP" sz="13100" b="1" dirty="0">
                <a:solidFill>
                  <a:schemeClr val="bg1">
                    <a:lumMod val="95000"/>
                  </a:schemeClr>
                </a:solidFill>
                <a:latin typeface="游ゴシック" panose="020B0400000000000000" pitchFamily="50" charset="-128"/>
                <a:ea typeface="游ゴシック" panose="020B0400000000000000" pitchFamily="50" charset="-128"/>
              </a:rPr>
              <a:t>PORTFOLIO</a:t>
            </a:r>
            <a:endParaRPr lang="ja-JP" altLang="en-US" sz="13100" dirty="0">
              <a:solidFill>
                <a:schemeClr val="bg1">
                  <a:lumMod val="95000"/>
                </a:schemeClr>
              </a:solidFill>
              <a:latin typeface="Noto Sans CJK JP Bold" panose="020B0800000000000000" pitchFamily="34" charset="-128"/>
              <a:ea typeface="Noto Sans CJK JP Bold" panose="020B0800000000000000" pitchFamily="34" charset="-128"/>
            </a:endParaRPr>
          </a:p>
        </p:txBody>
      </p:sp>
      <p:sp>
        <p:nvSpPr>
          <p:cNvPr id="40" name="タイトル 1"/>
          <p:cNvSpPr txBox="1">
            <a:spLocks/>
          </p:cNvSpPr>
          <p:nvPr/>
        </p:nvSpPr>
        <p:spPr>
          <a:xfrm>
            <a:off x="651129" y="4855191"/>
            <a:ext cx="2632993" cy="892464"/>
          </a:xfrm>
          <a:prstGeom prst="rect">
            <a:avLst/>
          </a:prstGeom>
        </p:spPr>
        <p:txBody>
          <a:bodyPr vert="horz" lIns="91440" tIns="45720" rIns="91440" bIns="45720" rtlCol="0" anchor="b">
            <a:normAutofit/>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pPr algn="l">
              <a:lnSpc>
                <a:spcPct val="120000"/>
              </a:lnSpc>
            </a:pPr>
            <a:endParaRPr lang="ja-JP" altLang="en-US" sz="1800" b="1" dirty="0">
              <a:solidFill>
                <a:srgbClr val="333333"/>
              </a:solidFill>
              <a:latin typeface="游ゴシック" panose="020B0400000000000000" pitchFamily="50" charset="-128"/>
              <a:ea typeface="游ゴシック" panose="020B0400000000000000" pitchFamily="50" charset="-128"/>
            </a:endParaRPr>
          </a:p>
        </p:txBody>
      </p:sp>
      <p:cxnSp>
        <p:nvCxnSpPr>
          <p:cNvPr id="27" name="直線コネクタ 26"/>
          <p:cNvCxnSpPr>
            <a:cxnSpLocks/>
          </p:cNvCxnSpPr>
          <p:nvPr/>
        </p:nvCxnSpPr>
        <p:spPr>
          <a:xfrm>
            <a:off x="367806" y="500117"/>
            <a:ext cx="6133028" cy="0"/>
          </a:xfrm>
          <a:prstGeom prst="line">
            <a:avLst/>
          </a:prstGeom>
          <a:ln>
            <a:solidFill>
              <a:srgbClr val="333333"/>
            </a:solidFill>
          </a:ln>
        </p:spPr>
        <p:style>
          <a:lnRef idx="1">
            <a:schemeClr val="accent1"/>
          </a:lnRef>
          <a:fillRef idx="0">
            <a:schemeClr val="accent1"/>
          </a:fillRef>
          <a:effectRef idx="0">
            <a:schemeClr val="accent1"/>
          </a:effectRef>
          <a:fontRef idx="minor">
            <a:schemeClr val="tx1"/>
          </a:fontRef>
        </p:style>
      </p:cxnSp>
      <p:cxnSp>
        <p:nvCxnSpPr>
          <p:cNvPr id="26" name="直線コネクタ 25">
            <a:extLst>
              <a:ext uri="{FF2B5EF4-FFF2-40B4-BE49-F238E27FC236}">
                <a16:creationId xmlns:a16="http://schemas.microsoft.com/office/drawing/2014/main" id="{02FCAB7F-D018-4900-A4E0-320DD7746573}"/>
              </a:ext>
            </a:extLst>
          </p:cNvPr>
          <p:cNvCxnSpPr>
            <a:cxnSpLocks/>
          </p:cNvCxnSpPr>
          <p:nvPr/>
        </p:nvCxnSpPr>
        <p:spPr>
          <a:xfrm>
            <a:off x="393206" y="9368041"/>
            <a:ext cx="6133028" cy="0"/>
          </a:xfrm>
          <a:prstGeom prst="line">
            <a:avLst/>
          </a:prstGeom>
          <a:ln>
            <a:solidFill>
              <a:srgbClr val="333333"/>
            </a:solidFill>
          </a:ln>
        </p:spPr>
        <p:style>
          <a:lnRef idx="1">
            <a:schemeClr val="accent1"/>
          </a:lnRef>
          <a:fillRef idx="0">
            <a:schemeClr val="accent1"/>
          </a:fillRef>
          <a:effectRef idx="0">
            <a:schemeClr val="accent1"/>
          </a:effectRef>
          <a:fontRef idx="minor">
            <a:schemeClr val="tx1"/>
          </a:fontRef>
        </p:style>
      </p:cxnSp>
      <p:sp>
        <p:nvSpPr>
          <p:cNvPr id="29" name="タイトル 1">
            <a:extLst>
              <a:ext uri="{FF2B5EF4-FFF2-40B4-BE49-F238E27FC236}">
                <a16:creationId xmlns:a16="http://schemas.microsoft.com/office/drawing/2014/main" id="{88D9AE35-DF19-4FC4-8922-174A8DC734E0}"/>
              </a:ext>
            </a:extLst>
          </p:cNvPr>
          <p:cNvSpPr txBox="1">
            <a:spLocks/>
          </p:cNvSpPr>
          <p:nvPr/>
        </p:nvSpPr>
        <p:spPr>
          <a:xfrm>
            <a:off x="5028904" y="63500"/>
            <a:ext cx="1497330" cy="475488"/>
          </a:xfrm>
          <a:prstGeom prst="rect">
            <a:avLst/>
          </a:prstGeom>
        </p:spPr>
        <p:txBody>
          <a:bodyPr vert="horz" lIns="91440" tIns="45720" rIns="91440" bIns="45720" rtlCol="0" anchor="b">
            <a:normAutofit fontScale="97500"/>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pPr algn="r"/>
            <a:r>
              <a:rPr lang="en-US" altLang="ja-JP" sz="1800" b="1" dirty="0">
                <a:solidFill>
                  <a:srgbClr val="333333"/>
                </a:solidFill>
                <a:latin typeface="游ゴシック" panose="020B0400000000000000" pitchFamily="50" charset="-128"/>
                <a:ea typeface="游ゴシック" panose="020B0400000000000000" pitchFamily="50" charset="-128"/>
              </a:rPr>
              <a:t>01</a:t>
            </a:r>
            <a:endParaRPr lang="ja-JP" altLang="en-US" sz="1800" b="1" dirty="0">
              <a:solidFill>
                <a:srgbClr val="333333"/>
              </a:solidFill>
              <a:latin typeface="游ゴシック" panose="020B0400000000000000" pitchFamily="50" charset="-128"/>
              <a:ea typeface="游ゴシック" panose="020B0400000000000000" pitchFamily="50" charset="-128"/>
            </a:endParaRPr>
          </a:p>
        </p:txBody>
      </p:sp>
      <p:sp>
        <p:nvSpPr>
          <p:cNvPr id="20" name="テキスト ボックス 19">
            <a:extLst>
              <a:ext uri="{FF2B5EF4-FFF2-40B4-BE49-F238E27FC236}">
                <a16:creationId xmlns:a16="http://schemas.microsoft.com/office/drawing/2014/main" id="{4A34043C-CC74-4981-AE77-6713ED3AF2F3}"/>
              </a:ext>
            </a:extLst>
          </p:cNvPr>
          <p:cNvSpPr txBox="1"/>
          <p:nvPr/>
        </p:nvSpPr>
        <p:spPr>
          <a:xfrm>
            <a:off x="367806" y="800500"/>
            <a:ext cx="6133028" cy="3108543"/>
          </a:xfrm>
          <a:prstGeom prst="rect">
            <a:avLst/>
          </a:prstGeom>
          <a:noFill/>
        </p:spPr>
        <p:txBody>
          <a:bodyPr wrap="square" rtlCol="0">
            <a:spAutoFit/>
          </a:bodyPr>
          <a:lstStyle/>
          <a:p>
            <a:r>
              <a:rPr lang="en-US" altLang="ja-JP" sz="1400" dirty="0">
                <a:solidFill>
                  <a:schemeClr val="tx1">
                    <a:lumMod val="75000"/>
                    <a:lumOff val="25000"/>
                  </a:schemeClr>
                </a:solidFill>
                <a:latin typeface="游ゴシック" panose="020B0400000000000000" pitchFamily="50" charset="-128"/>
              </a:rPr>
              <a:t>mac</a:t>
            </a:r>
            <a:r>
              <a:rPr lang="ja-JP" altLang="en-US" sz="1400" dirty="0">
                <a:solidFill>
                  <a:schemeClr val="tx1">
                    <a:lumMod val="75000"/>
                    <a:lumOff val="25000"/>
                  </a:schemeClr>
                </a:solidFill>
                <a:latin typeface="游ゴシック" panose="020B0400000000000000" pitchFamily="50" charset="-128"/>
              </a:rPr>
              <a:t>の枠を使用して画面キャプチャを中に入れる人を多くみますが、枠をいれてしまうとキャプチャ自体が小さくなってしまいます。</a:t>
            </a:r>
            <a:endParaRPr lang="en-US" altLang="ja-JP" sz="1400" dirty="0">
              <a:solidFill>
                <a:schemeClr val="tx1">
                  <a:lumMod val="75000"/>
                  <a:lumOff val="25000"/>
                </a:schemeClr>
              </a:solidFill>
              <a:latin typeface="游ゴシック" panose="020B0400000000000000" pitchFamily="50" charset="-128"/>
            </a:endParaRPr>
          </a:p>
          <a:p>
            <a:r>
              <a:rPr lang="ja-JP" altLang="en-US" sz="1400" dirty="0">
                <a:solidFill>
                  <a:schemeClr val="tx1">
                    <a:lumMod val="75000"/>
                    <a:lumOff val="25000"/>
                  </a:schemeClr>
                </a:solidFill>
                <a:latin typeface="游ゴシック" panose="020B0400000000000000" pitchFamily="50" charset="-128"/>
              </a:rPr>
              <a:t>面接官に見てもらいたいのは</a:t>
            </a:r>
            <a:r>
              <a:rPr lang="en-US" altLang="ja-JP" sz="1400" dirty="0">
                <a:solidFill>
                  <a:schemeClr val="tx1">
                    <a:lumMod val="75000"/>
                    <a:lumOff val="25000"/>
                  </a:schemeClr>
                </a:solidFill>
                <a:latin typeface="游ゴシック" panose="020B0400000000000000" pitchFamily="50" charset="-128"/>
              </a:rPr>
              <a:t>mac</a:t>
            </a:r>
            <a:r>
              <a:rPr lang="ja-JP" altLang="en-US" sz="1400" dirty="0">
                <a:solidFill>
                  <a:schemeClr val="tx1">
                    <a:lumMod val="75000"/>
                    <a:lumOff val="25000"/>
                  </a:schemeClr>
                </a:solidFill>
                <a:latin typeface="游ゴシック" panose="020B0400000000000000" pitchFamily="50" charset="-128"/>
              </a:rPr>
              <a:t>でしょうか？ご自身のサイトでしょうか？</a:t>
            </a:r>
            <a:endParaRPr lang="en-US" altLang="ja-JP" sz="1400" dirty="0">
              <a:solidFill>
                <a:schemeClr val="tx1">
                  <a:lumMod val="75000"/>
                  <a:lumOff val="25000"/>
                </a:schemeClr>
              </a:solidFill>
              <a:latin typeface="游ゴシック" panose="020B0400000000000000" pitchFamily="50" charset="-128"/>
            </a:endParaRPr>
          </a:p>
          <a:p>
            <a:r>
              <a:rPr lang="ja-JP" altLang="en-US" sz="1400" dirty="0">
                <a:solidFill>
                  <a:schemeClr val="tx1">
                    <a:lumMod val="75000"/>
                    <a:lumOff val="25000"/>
                  </a:schemeClr>
                </a:solidFill>
                <a:latin typeface="游ゴシック" panose="020B0400000000000000" pitchFamily="50" charset="-128"/>
              </a:rPr>
              <a:t>枠を使用する場合は、うまくサイズ調整を行いましょう。</a:t>
            </a:r>
            <a:endParaRPr lang="en-US" altLang="ja-JP" sz="1400" dirty="0">
              <a:solidFill>
                <a:schemeClr val="tx1">
                  <a:lumMod val="75000"/>
                  <a:lumOff val="25000"/>
                </a:schemeClr>
              </a:solidFill>
              <a:latin typeface="游ゴシック" panose="020B0400000000000000" pitchFamily="50" charset="-128"/>
            </a:endParaRPr>
          </a:p>
          <a:p>
            <a:endParaRPr lang="en-US" altLang="ja-JP" sz="1400" dirty="0">
              <a:solidFill>
                <a:schemeClr val="tx1">
                  <a:lumMod val="75000"/>
                  <a:lumOff val="25000"/>
                </a:schemeClr>
              </a:solidFill>
              <a:latin typeface="游ゴシック" panose="020B0400000000000000" pitchFamily="50" charset="-128"/>
            </a:endParaRPr>
          </a:p>
          <a:p>
            <a:r>
              <a:rPr lang="ja-JP" altLang="en-US" sz="1400" dirty="0">
                <a:solidFill>
                  <a:schemeClr val="tx1">
                    <a:lumMod val="75000"/>
                    <a:lumOff val="25000"/>
                  </a:schemeClr>
                </a:solidFill>
                <a:latin typeface="游ゴシック" panose="020B0400000000000000" pitchFamily="50" charset="-128"/>
              </a:rPr>
              <a:t>サイトコンセプト、苦労した点・どうやって克服したか？などが書かれていると良いと思います。</a:t>
            </a:r>
            <a:endParaRPr lang="en-US" altLang="ja-JP" sz="1400" dirty="0">
              <a:solidFill>
                <a:schemeClr val="tx1">
                  <a:lumMod val="75000"/>
                  <a:lumOff val="25000"/>
                </a:schemeClr>
              </a:solidFill>
              <a:latin typeface="游ゴシック" panose="020B0400000000000000" pitchFamily="50" charset="-128"/>
            </a:endParaRPr>
          </a:p>
          <a:p>
            <a:endParaRPr lang="en-US" altLang="ja-JP" sz="1400" dirty="0">
              <a:solidFill>
                <a:schemeClr val="tx1">
                  <a:lumMod val="75000"/>
                  <a:lumOff val="25000"/>
                </a:schemeClr>
              </a:solidFill>
              <a:latin typeface="游ゴシック" panose="020B0400000000000000" pitchFamily="50" charset="-128"/>
            </a:endParaRPr>
          </a:p>
          <a:p>
            <a:r>
              <a:rPr lang="ja-JP" altLang="en-US" sz="1400" dirty="0">
                <a:solidFill>
                  <a:schemeClr val="tx1">
                    <a:lumMod val="75000"/>
                    <a:lumOff val="25000"/>
                  </a:schemeClr>
                </a:solidFill>
                <a:latin typeface="游ゴシック" panose="020B0400000000000000" pitchFamily="50" charset="-128"/>
              </a:rPr>
              <a:t>面接中にポートフォリオを見てもらう場合、長いテキストが書かれていても、面接官は、ほぼ見てくれません。</a:t>
            </a:r>
            <a:endParaRPr lang="en-US" altLang="ja-JP" sz="1400" dirty="0">
              <a:solidFill>
                <a:schemeClr val="tx1">
                  <a:lumMod val="75000"/>
                  <a:lumOff val="25000"/>
                </a:schemeClr>
              </a:solidFill>
              <a:latin typeface="游ゴシック" panose="020B0400000000000000" pitchFamily="50" charset="-128"/>
            </a:endParaRPr>
          </a:p>
          <a:p>
            <a:endParaRPr lang="en-US" altLang="ja-JP" sz="1400" dirty="0">
              <a:solidFill>
                <a:schemeClr val="tx1">
                  <a:lumMod val="75000"/>
                  <a:lumOff val="25000"/>
                </a:schemeClr>
              </a:solidFill>
              <a:latin typeface="游ゴシック" panose="020B0400000000000000" pitchFamily="50" charset="-128"/>
            </a:endParaRPr>
          </a:p>
          <a:p>
            <a:r>
              <a:rPr lang="ja-JP" altLang="en-US" sz="1400" dirty="0">
                <a:solidFill>
                  <a:schemeClr val="tx1">
                    <a:lumMod val="75000"/>
                    <a:lumOff val="25000"/>
                  </a:schemeClr>
                </a:solidFill>
                <a:latin typeface="游ゴシック" panose="020B0400000000000000" pitchFamily="50" charset="-128"/>
              </a:rPr>
              <a:t>見出しをつける・太字にする・色を変えるなど工夫して、アピールしたい箇所をアピールしていきましょう。</a:t>
            </a:r>
            <a:endParaRPr lang="en-US" altLang="ja-JP" sz="1400" dirty="0">
              <a:solidFill>
                <a:schemeClr val="tx1">
                  <a:lumMod val="75000"/>
                  <a:lumOff val="25000"/>
                </a:schemeClr>
              </a:solidFill>
              <a:latin typeface="游ゴシック" panose="020B0400000000000000" pitchFamily="50" charset="-128"/>
            </a:endParaRPr>
          </a:p>
        </p:txBody>
      </p:sp>
      <p:sp>
        <p:nvSpPr>
          <p:cNvPr id="22" name="テキスト ボックス 21">
            <a:extLst>
              <a:ext uri="{FF2B5EF4-FFF2-40B4-BE49-F238E27FC236}">
                <a16:creationId xmlns:a16="http://schemas.microsoft.com/office/drawing/2014/main" id="{18F6F596-7A3E-4B69-A071-F6556E42A85B}"/>
              </a:ext>
            </a:extLst>
          </p:cNvPr>
          <p:cNvSpPr txBox="1"/>
          <p:nvPr/>
        </p:nvSpPr>
        <p:spPr>
          <a:xfrm>
            <a:off x="2684618" y="4366868"/>
            <a:ext cx="3841616" cy="1415772"/>
          </a:xfrm>
          <a:prstGeom prst="rect">
            <a:avLst/>
          </a:prstGeom>
          <a:noFill/>
        </p:spPr>
        <p:txBody>
          <a:bodyPr wrap="square" rtlCol="0">
            <a:spAutoFit/>
          </a:bodyPr>
          <a:lstStyle/>
          <a:p>
            <a:r>
              <a:rPr lang="ja-JP" altLang="en-US" sz="1600" b="1" dirty="0" err="1">
                <a:solidFill>
                  <a:schemeClr val="tx1">
                    <a:lumMod val="75000"/>
                    <a:lumOff val="25000"/>
                  </a:schemeClr>
                </a:solidFill>
                <a:latin typeface="+mn-ea"/>
              </a:rPr>
              <a:t>見出しです見出しです</a:t>
            </a:r>
            <a:endParaRPr lang="en-US" altLang="ja-JP" sz="1600" b="1" dirty="0">
              <a:solidFill>
                <a:schemeClr val="tx1">
                  <a:lumMod val="75000"/>
                  <a:lumOff val="25000"/>
                </a:schemeClr>
              </a:solidFill>
              <a:latin typeface="+mn-ea"/>
            </a:endParaRPr>
          </a:p>
          <a:p>
            <a:endParaRPr lang="ja-JP" altLang="en-US" sz="1400" b="1" dirty="0">
              <a:solidFill>
                <a:schemeClr val="tx1">
                  <a:lumMod val="75000"/>
                  <a:lumOff val="25000"/>
                </a:schemeClr>
              </a:solidFill>
              <a:latin typeface="+mn-ea"/>
            </a:endParaRPr>
          </a:p>
          <a:p>
            <a:r>
              <a:rPr lang="ja-JP" altLang="en-US" sz="1400" dirty="0">
                <a:solidFill>
                  <a:schemeClr val="tx1">
                    <a:lumMod val="75000"/>
                    <a:lumOff val="25000"/>
                  </a:schemeClr>
                </a:solidFill>
                <a:latin typeface="+mn-ea"/>
              </a:rPr>
              <a:t>全体的な統一感が重要です。</a:t>
            </a:r>
            <a:endParaRPr lang="en-US" altLang="ja-JP" sz="1400" dirty="0">
              <a:solidFill>
                <a:schemeClr val="tx1">
                  <a:lumMod val="75000"/>
                  <a:lumOff val="25000"/>
                </a:schemeClr>
              </a:solidFill>
              <a:latin typeface="+mn-ea"/>
            </a:endParaRPr>
          </a:p>
          <a:p>
            <a:r>
              <a:rPr lang="ja-JP" altLang="en-US" sz="1400" dirty="0">
                <a:solidFill>
                  <a:schemeClr val="tx1">
                    <a:lumMod val="75000"/>
                    <a:lumOff val="25000"/>
                  </a:schemeClr>
                </a:solidFill>
                <a:latin typeface="+mn-ea"/>
              </a:rPr>
              <a:t>（フォントの種類・余白・見出しレベル）</a:t>
            </a:r>
            <a:endParaRPr lang="en-US" altLang="ja-JP" sz="1400" dirty="0">
              <a:solidFill>
                <a:schemeClr val="tx1">
                  <a:lumMod val="75000"/>
                  <a:lumOff val="25000"/>
                </a:schemeClr>
              </a:solidFill>
              <a:latin typeface="+mn-ea"/>
            </a:endParaRPr>
          </a:p>
          <a:p>
            <a:r>
              <a:rPr lang="ja-JP" altLang="en-US" sz="1400" dirty="0">
                <a:solidFill>
                  <a:schemeClr val="tx1">
                    <a:lumMod val="75000"/>
                    <a:lumOff val="25000"/>
                  </a:schemeClr>
                </a:solidFill>
                <a:latin typeface="+mn-ea"/>
              </a:rPr>
              <a:t>いかに短時間で相手に伝わるかを考えましょう。</a:t>
            </a:r>
            <a:endParaRPr lang="en-US" altLang="ja-JP" sz="1400" dirty="0">
              <a:solidFill>
                <a:schemeClr val="tx1">
                  <a:lumMod val="75000"/>
                  <a:lumOff val="25000"/>
                </a:schemeClr>
              </a:solidFill>
              <a:latin typeface="+mn-ea"/>
            </a:endParaRPr>
          </a:p>
        </p:txBody>
      </p:sp>
      <p:sp>
        <p:nvSpPr>
          <p:cNvPr id="28" name="テキスト ボックス 27">
            <a:extLst>
              <a:ext uri="{FF2B5EF4-FFF2-40B4-BE49-F238E27FC236}">
                <a16:creationId xmlns:a16="http://schemas.microsoft.com/office/drawing/2014/main" id="{D6DB9247-66F5-44D6-AF0A-7FDEB4ECF4DE}"/>
              </a:ext>
            </a:extLst>
          </p:cNvPr>
          <p:cNvSpPr txBox="1"/>
          <p:nvPr/>
        </p:nvSpPr>
        <p:spPr>
          <a:xfrm>
            <a:off x="2684618" y="7017048"/>
            <a:ext cx="3841616" cy="1600438"/>
          </a:xfrm>
          <a:prstGeom prst="rect">
            <a:avLst/>
          </a:prstGeom>
          <a:noFill/>
        </p:spPr>
        <p:txBody>
          <a:bodyPr wrap="square" rtlCol="0">
            <a:spAutoFit/>
          </a:bodyPr>
          <a:lstStyle/>
          <a:p>
            <a:r>
              <a:rPr lang="ja-JP" altLang="en-US" sz="1600" b="1" dirty="0" err="1">
                <a:solidFill>
                  <a:schemeClr val="tx1">
                    <a:lumMod val="75000"/>
                    <a:lumOff val="25000"/>
                  </a:schemeClr>
                </a:solidFill>
                <a:latin typeface="+mn-ea"/>
              </a:rPr>
              <a:t>見出しです見出しです</a:t>
            </a:r>
            <a:endParaRPr lang="en-US" altLang="ja-JP" sz="1600" b="1" dirty="0">
              <a:solidFill>
                <a:schemeClr val="tx1">
                  <a:lumMod val="75000"/>
                  <a:lumOff val="25000"/>
                </a:schemeClr>
              </a:solidFill>
              <a:latin typeface="+mn-ea"/>
            </a:endParaRPr>
          </a:p>
          <a:p>
            <a:endParaRPr lang="ja-JP" altLang="en-US" sz="1600" b="1" dirty="0">
              <a:solidFill>
                <a:schemeClr val="tx1">
                  <a:lumMod val="75000"/>
                  <a:lumOff val="25000"/>
                </a:schemeClr>
              </a:solidFill>
              <a:latin typeface="+mn-ea"/>
            </a:endParaRPr>
          </a:p>
          <a:p>
            <a:r>
              <a:rPr lang="ja-JP" altLang="en-US" sz="1400" dirty="0" err="1">
                <a:solidFill>
                  <a:schemeClr val="tx1">
                    <a:lumMod val="75000"/>
                    <a:lumOff val="25000"/>
                  </a:schemeClr>
                </a:solidFill>
                <a:latin typeface="+mn-ea"/>
              </a:rPr>
              <a:t>テキストテキストテキストテキストテキストテキストテキストテキストテキストテキストテキストテキスト</a:t>
            </a:r>
            <a:r>
              <a:rPr lang="ja-JP" altLang="en-US" sz="1400" dirty="0">
                <a:solidFill>
                  <a:schemeClr val="tx1">
                    <a:lumMod val="75000"/>
                    <a:lumOff val="25000"/>
                  </a:schemeClr>
                </a:solidFill>
                <a:latin typeface="+mn-ea"/>
              </a:rPr>
              <a:t>テキストテキストテキストテキストテキストテキスト</a:t>
            </a:r>
            <a:endParaRPr lang="en-US" altLang="ja-JP" sz="1400" dirty="0">
              <a:solidFill>
                <a:schemeClr val="tx1">
                  <a:lumMod val="75000"/>
                  <a:lumOff val="25000"/>
                </a:schemeClr>
              </a:solidFill>
              <a:latin typeface="+mn-ea"/>
            </a:endParaRPr>
          </a:p>
          <a:p>
            <a:endParaRPr lang="en-US" altLang="ja-JP" sz="1000" dirty="0">
              <a:solidFill>
                <a:schemeClr val="tx1">
                  <a:lumMod val="75000"/>
                  <a:lumOff val="25000"/>
                </a:schemeClr>
              </a:solidFill>
              <a:latin typeface="游ゴシック" panose="020B0400000000000000" pitchFamily="50" charset="-128"/>
            </a:endParaRPr>
          </a:p>
        </p:txBody>
      </p:sp>
      <p:grpSp>
        <p:nvGrpSpPr>
          <p:cNvPr id="30" name="グループ化 29">
            <a:extLst>
              <a:ext uri="{FF2B5EF4-FFF2-40B4-BE49-F238E27FC236}">
                <a16:creationId xmlns:a16="http://schemas.microsoft.com/office/drawing/2014/main" id="{7E7025D8-0C1F-4BAD-AC16-80B51AFAC7B7}"/>
              </a:ext>
            </a:extLst>
          </p:cNvPr>
          <p:cNvGrpSpPr/>
          <p:nvPr/>
        </p:nvGrpSpPr>
        <p:grpSpPr>
          <a:xfrm>
            <a:off x="436031" y="6790242"/>
            <a:ext cx="2003062" cy="2054055"/>
            <a:chOff x="436032" y="3764603"/>
            <a:chExt cx="2003062" cy="2054055"/>
          </a:xfrm>
        </p:grpSpPr>
        <p:sp>
          <p:nvSpPr>
            <p:cNvPr id="31" name="正方形/長方形 30">
              <a:extLst>
                <a:ext uri="{FF2B5EF4-FFF2-40B4-BE49-F238E27FC236}">
                  <a16:creationId xmlns:a16="http://schemas.microsoft.com/office/drawing/2014/main" id="{3DF5D882-8699-42A5-B2EA-59DB44B3AF3D}"/>
                </a:ext>
              </a:extLst>
            </p:cNvPr>
            <p:cNvSpPr/>
            <p:nvPr/>
          </p:nvSpPr>
          <p:spPr>
            <a:xfrm>
              <a:off x="436032" y="3764603"/>
              <a:ext cx="2003062" cy="2054055"/>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テキスト ボックス 31">
              <a:extLst>
                <a:ext uri="{FF2B5EF4-FFF2-40B4-BE49-F238E27FC236}">
                  <a16:creationId xmlns:a16="http://schemas.microsoft.com/office/drawing/2014/main" id="{06E9F6E1-CF27-436F-8A80-E99E03D4B496}"/>
                </a:ext>
              </a:extLst>
            </p:cNvPr>
            <p:cNvSpPr txBox="1"/>
            <p:nvPr/>
          </p:nvSpPr>
          <p:spPr>
            <a:xfrm>
              <a:off x="641048" y="4637740"/>
              <a:ext cx="1581452" cy="307777"/>
            </a:xfrm>
            <a:prstGeom prst="rect">
              <a:avLst/>
            </a:prstGeom>
            <a:noFill/>
          </p:spPr>
          <p:txBody>
            <a:bodyPr wrap="square" rtlCol="0">
              <a:spAutoFit/>
            </a:bodyPr>
            <a:lstStyle/>
            <a:p>
              <a:pPr algn="ctr"/>
              <a:r>
                <a:rPr lang="en-US" altLang="ja-JP" sz="1400" dirty="0" err="1">
                  <a:solidFill>
                    <a:schemeClr val="bg1">
                      <a:lumMod val="75000"/>
                    </a:schemeClr>
                  </a:solidFill>
                  <a:latin typeface="+mn-ea"/>
                </a:rPr>
                <a:t>img</a:t>
              </a:r>
              <a:endParaRPr lang="ja-JP" altLang="en-US" sz="1400" dirty="0">
                <a:solidFill>
                  <a:schemeClr val="bg1">
                    <a:lumMod val="75000"/>
                  </a:schemeClr>
                </a:solidFill>
                <a:latin typeface="+mn-ea"/>
              </a:endParaRPr>
            </a:p>
          </p:txBody>
        </p:sp>
      </p:grpSp>
      <p:sp>
        <p:nvSpPr>
          <p:cNvPr id="15" name="タイトル 1">
            <a:extLst>
              <a:ext uri="{FF2B5EF4-FFF2-40B4-BE49-F238E27FC236}">
                <a16:creationId xmlns:a16="http://schemas.microsoft.com/office/drawing/2014/main" id="{1CA8218B-ECD2-4370-B255-DCCA6A18C78D}"/>
              </a:ext>
            </a:extLst>
          </p:cNvPr>
          <p:cNvSpPr txBox="1">
            <a:spLocks/>
          </p:cNvSpPr>
          <p:nvPr/>
        </p:nvSpPr>
        <p:spPr>
          <a:xfrm>
            <a:off x="3505200" y="138402"/>
            <a:ext cx="2590800" cy="475488"/>
          </a:xfrm>
          <a:prstGeom prst="rect">
            <a:avLst/>
          </a:prstGeom>
        </p:spPr>
        <p:txBody>
          <a:bodyPr vert="horz" lIns="91440" tIns="45720" rIns="91440" bIns="45720" rtlCol="0" anchor="ctr">
            <a:normAutofit fontScale="97500"/>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pPr algn="r"/>
            <a:r>
              <a:rPr lang="ja-JP" altLang="en-US" sz="1000" b="1">
                <a:solidFill>
                  <a:srgbClr val="333333"/>
                </a:solidFill>
                <a:latin typeface="游ゴシック" panose="020B0400000000000000" pitchFamily="50" charset="-128"/>
                <a:ea typeface="游ゴシック" panose="020B0400000000000000" pitchFamily="50" charset="-128"/>
              </a:rPr>
              <a:t>コーポレートサイトリニューアル</a:t>
            </a:r>
            <a:endParaRPr lang="ja-JP" altLang="en-US" sz="1000" b="1" dirty="0">
              <a:solidFill>
                <a:srgbClr val="333333"/>
              </a:solidFill>
              <a:latin typeface="游ゴシック" panose="020B0400000000000000" pitchFamily="50" charset="-128"/>
              <a:ea typeface="游ゴシック" panose="020B0400000000000000" pitchFamily="50" charset="-128"/>
            </a:endParaRPr>
          </a:p>
        </p:txBody>
      </p:sp>
      <p:grpSp>
        <p:nvGrpSpPr>
          <p:cNvPr id="16" name="グループ化 15">
            <a:extLst>
              <a:ext uri="{FF2B5EF4-FFF2-40B4-BE49-F238E27FC236}">
                <a16:creationId xmlns:a16="http://schemas.microsoft.com/office/drawing/2014/main" id="{259EAEFF-F46E-4D59-97F5-EB17CD2929DF}"/>
              </a:ext>
            </a:extLst>
          </p:cNvPr>
          <p:cNvGrpSpPr/>
          <p:nvPr/>
        </p:nvGrpSpPr>
        <p:grpSpPr>
          <a:xfrm>
            <a:off x="430242" y="4109285"/>
            <a:ext cx="2003062" cy="2054055"/>
            <a:chOff x="436032" y="3764603"/>
            <a:chExt cx="2003062" cy="2054055"/>
          </a:xfrm>
        </p:grpSpPr>
        <p:sp>
          <p:nvSpPr>
            <p:cNvPr id="18" name="正方形/長方形 17">
              <a:extLst>
                <a:ext uri="{FF2B5EF4-FFF2-40B4-BE49-F238E27FC236}">
                  <a16:creationId xmlns:a16="http://schemas.microsoft.com/office/drawing/2014/main" id="{ECCD1F92-83B1-4E57-BC5C-4043D4EF3BDD}"/>
                </a:ext>
              </a:extLst>
            </p:cNvPr>
            <p:cNvSpPr/>
            <p:nvPr/>
          </p:nvSpPr>
          <p:spPr>
            <a:xfrm>
              <a:off x="436032" y="3764603"/>
              <a:ext cx="2003062" cy="2054055"/>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a:extLst>
                <a:ext uri="{FF2B5EF4-FFF2-40B4-BE49-F238E27FC236}">
                  <a16:creationId xmlns:a16="http://schemas.microsoft.com/office/drawing/2014/main" id="{86DAE4FA-2CF5-4310-90AC-93C6C1499A3C}"/>
                </a:ext>
              </a:extLst>
            </p:cNvPr>
            <p:cNvSpPr txBox="1"/>
            <p:nvPr/>
          </p:nvSpPr>
          <p:spPr>
            <a:xfrm>
              <a:off x="641048" y="4637740"/>
              <a:ext cx="1581452" cy="307777"/>
            </a:xfrm>
            <a:prstGeom prst="rect">
              <a:avLst/>
            </a:prstGeom>
            <a:noFill/>
          </p:spPr>
          <p:txBody>
            <a:bodyPr wrap="square" rtlCol="0">
              <a:spAutoFit/>
            </a:bodyPr>
            <a:lstStyle/>
            <a:p>
              <a:pPr algn="ctr"/>
              <a:r>
                <a:rPr lang="en-US" altLang="ja-JP" sz="1400" dirty="0" err="1">
                  <a:solidFill>
                    <a:schemeClr val="bg1">
                      <a:lumMod val="75000"/>
                    </a:schemeClr>
                  </a:solidFill>
                  <a:latin typeface="+mn-ea"/>
                </a:rPr>
                <a:t>img</a:t>
              </a:r>
              <a:endParaRPr lang="ja-JP" altLang="en-US" sz="1400" dirty="0">
                <a:solidFill>
                  <a:schemeClr val="bg1">
                    <a:lumMod val="75000"/>
                  </a:schemeClr>
                </a:solidFill>
                <a:latin typeface="+mn-ea"/>
              </a:endParaRPr>
            </a:p>
          </p:txBody>
        </p:sp>
      </p:grpSp>
    </p:spTree>
    <p:extLst>
      <p:ext uri="{BB962C8B-B14F-4D97-AF65-F5344CB8AC3E}">
        <p14:creationId xmlns:p14="http://schemas.microsoft.com/office/powerpoint/2010/main" val="2978956722"/>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1855</TotalTime>
  <Words>253</Words>
  <Application>Microsoft Macintosh PowerPoint</Application>
  <PresentationFormat>A4 210 x 297 mm</PresentationFormat>
  <Paragraphs>107</Paragraphs>
  <Slides>5</Slides>
  <Notes>5</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5</vt:i4>
      </vt:variant>
    </vt:vector>
  </HeadingPairs>
  <TitlesOfParts>
    <vt:vector size="12" baseType="lpstr">
      <vt:lpstr>Noto Sans CJK JP Bold</vt:lpstr>
      <vt:lpstr>游ゴシック</vt:lpstr>
      <vt:lpstr>游ゴシック Light</vt:lpstr>
      <vt:lpstr>Arial</vt:lpstr>
      <vt:lpstr>Calibri</vt:lpstr>
      <vt:lpstr>Calibri Light</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16.0015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Yousuke Abe WEB PORTFORIO 2016-2017</dc:title>
  <dc:creator>Hiroyuki Imai</dc:creator>
  <cp:lastModifiedBy>Imai Hiroyuki</cp:lastModifiedBy>
  <cp:revision>116</cp:revision>
  <cp:lastPrinted>2017-08-15T10:29:04Z</cp:lastPrinted>
  <dcterms:created xsi:type="dcterms:W3CDTF">2017-04-17T03:35:11Z</dcterms:created>
  <dcterms:modified xsi:type="dcterms:W3CDTF">2018-08-09T13:33:12Z</dcterms:modified>
</cp:coreProperties>
</file>